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8288000" cy="10287000"/>
  <p:notesSz cx="6858000" cy="9144000"/>
  <p:embeddedFontLst>
    <p:embeddedFont>
      <p:font typeface="Garet 1 Bold" panose="020B0604020202020204" charset="0"/>
      <p:regular r:id="rId7"/>
    </p:embeddedFont>
    <p:embeddedFont>
      <p:font typeface="Paytone One" panose="020B0604020202020204" charset="0"/>
      <p:regular r:id="rId8"/>
    </p:embeddedFont>
    <p:embeddedFont>
      <p:font typeface="Glacial Indifference Bold" panose="020B0604020202020204" charset="0"/>
      <p:regular r:id="rId9"/>
    </p:embeddedFon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Fredoka One" panose="020B0604020202020204" charset="0"/>
      <p:regular r:id="rId14"/>
    </p:embeddedFont>
    <p:embeddedFont>
      <p:font typeface="Garet 2 Bold" panose="020B0604020202020204" charset="0"/>
      <p:regular r:id="rId15"/>
    </p:embeddedFont>
    <p:embeddedFont>
      <p:font typeface="Garet 2" panose="020B0604020202020204" charset="0"/>
      <p:regular r:id="rId16"/>
    </p:embeddedFont>
    <p:embeddedFont>
      <p:font typeface="Glacial Indifference" panose="020B0604020202020204" charset="0"/>
      <p:regular r:id="rId17"/>
    </p:embeddedFont>
    <p:embeddedFont>
      <p:font typeface="Garet 1" panose="020B0604020202020204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3" d="100"/>
          <a:sy n="43" d="100"/>
        </p:scale>
        <p:origin x="740" y="6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2.fntdata"/><Relationship Id="rId13" Type="http://schemas.openxmlformats.org/officeDocument/2006/relationships/font" Target="fonts/font7.fntdata"/><Relationship Id="rId18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font" Target="fonts/font1.fntdata"/><Relationship Id="rId12" Type="http://schemas.openxmlformats.org/officeDocument/2006/relationships/font" Target="fonts/font6.fntdata"/><Relationship Id="rId17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font" Target="fonts/font10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font" Target="fonts/font9.fntdata"/><Relationship Id="rId10" Type="http://schemas.openxmlformats.org/officeDocument/2006/relationships/font" Target="fonts/font4.fntdata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font" Target="fonts/font3.fntdata"/><Relationship Id="rId14" Type="http://schemas.openxmlformats.org/officeDocument/2006/relationships/font" Target="fonts/font8.fntdata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6.png"/><Relationship Id="rId4" Type="http://schemas.openxmlformats.org/officeDocument/2006/relationships/image" Target="../media/image2.png"/><Relationship Id="rId9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24.svg"/><Relationship Id="rId18" Type="http://schemas.openxmlformats.org/officeDocument/2006/relationships/image" Target="../media/image29.svg"/><Relationship Id="rId3" Type="http://schemas.openxmlformats.org/officeDocument/2006/relationships/image" Target="../media/image14.svg"/><Relationship Id="rId7" Type="http://schemas.openxmlformats.org/officeDocument/2006/relationships/image" Target="../media/image18.svg"/><Relationship Id="rId12" Type="http://schemas.openxmlformats.org/officeDocument/2006/relationships/image" Target="../media/image13.png"/><Relationship Id="rId17" Type="http://schemas.openxmlformats.org/officeDocument/2006/relationships/image" Target="../media/image16.png"/><Relationship Id="rId2" Type="http://schemas.openxmlformats.org/officeDocument/2006/relationships/image" Target="../media/image8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22.svg"/><Relationship Id="rId5" Type="http://schemas.openxmlformats.org/officeDocument/2006/relationships/image" Target="../media/image16.svg"/><Relationship Id="rId15" Type="http://schemas.openxmlformats.org/officeDocument/2006/relationships/image" Target="../media/image26.svg"/><Relationship Id="rId10" Type="http://schemas.openxmlformats.org/officeDocument/2006/relationships/image" Target="../media/image12.png"/><Relationship Id="rId19" Type="http://schemas.openxmlformats.org/officeDocument/2006/relationships/image" Target="../media/image17.png"/><Relationship Id="rId4" Type="http://schemas.openxmlformats.org/officeDocument/2006/relationships/image" Target="../media/image9.png"/><Relationship Id="rId9" Type="http://schemas.openxmlformats.org/officeDocument/2006/relationships/image" Target="../media/image20.svg"/><Relationship Id="rId1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45.svg"/><Relationship Id="rId18" Type="http://schemas.openxmlformats.org/officeDocument/2006/relationships/image" Target="../media/image28.png"/><Relationship Id="rId26" Type="http://schemas.openxmlformats.org/officeDocument/2006/relationships/image" Target="../media/image32.png"/><Relationship Id="rId3" Type="http://schemas.openxmlformats.org/officeDocument/2006/relationships/image" Target="../media/image35.svg"/><Relationship Id="rId21" Type="http://schemas.openxmlformats.org/officeDocument/2006/relationships/image" Target="../media/image53.svg"/><Relationship Id="rId7" Type="http://schemas.openxmlformats.org/officeDocument/2006/relationships/image" Target="../media/image39.svg"/><Relationship Id="rId12" Type="http://schemas.openxmlformats.org/officeDocument/2006/relationships/image" Target="../media/image25.png"/><Relationship Id="rId17" Type="http://schemas.openxmlformats.org/officeDocument/2006/relationships/image" Target="../media/image49.svg"/><Relationship Id="rId25" Type="http://schemas.openxmlformats.org/officeDocument/2006/relationships/image" Target="../media/image57.svg"/><Relationship Id="rId2" Type="http://schemas.openxmlformats.org/officeDocument/2006/relationships/image" Target="../media/image20.png"/><Relationship Id="rId16" Type="http://schemas.openxmlformats.org/officeDocument/2006/relationships/image" Target="../media/image27.png"/><Relationship Id="rId20" Type="http://schemas.openxmlformats.org/officeDocument/2006/relationships/image" Target="../media/image29.png"/><Relationship Id="rId29" Type="http://schemas.openxmlformats.org/officeDocument/2006/relationships/image" Target="../media/image61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11" Type="http://schemas.openxmlformats.org/officeDocument/2006/relationships/image" Target="../media/image43.svg"/><Relationship Id="rId24" Type="http://schemas.openxmlformats.org/officeDocument/2006/relationships/image" Target="../media/image31.png"/><Relationship Id="rId32" Type="http://schemas.openxmlformats.org/officeDocument/2006/relationships/image" Target="../media/image64.svg"/><Relationship Id="rId5" Type="http://schemas.openxmlformats.org/officeDocument/2006/relationships/image" Target="../media/image37.svg"/><Relationship Id="rId15" Type="http://schemas.openxmlformats.org/officeDocument/2006/relationships/image" Target="../media/image47.svg"/><Relationship Id="rId23" Type="http://schemas.openxmlformats.org/officeDocument/2006/relationships/image" Target="../media/image55.svg"/><Relationship Id="rId28" Type="http://schemas.openxmlformats.org/officeDocument/2006/relationships/image" Target="../media/image33.png"/><Relationship Id="rId10" Type="http://schemas.openxmlformats.org/officeDocument/2006/relationships/image" Target="../media/image24.png"/><Relationship Id="rId19" Type="http://schemas.openxmlformats.org/officeDocument/2006/relationships/image" Target="../media/image51.svg"/><Relationship Id="rId31" Type="http://schemas.openxmlformats.org/officeDocument/2006/relationships/image" Target="../media/image35.png"/><Relationship Id="rId4" Type="http://schemas.openxmlformats.org/officeDocument/2006/relationships/image" Target="../media/image21.png"/><Relationship Id="rId9" Type="http://schemas.openxmlformats.org/officeDocument/2006/relationships/image" Target="../media/image41.svg"/><Relationship Id="rId14" Type="http://schemas.openxmlformats.org/officeDocument/2006/relationships/image" Target="../media/image26.png"/><Relationship Id="rId22" Type="http://schemas.openxmlformats.org/officeDocument/2006/relationships/image" Target="../media/image30.png"/><Relationship Id="rId27" Type="http://schemas.openxmlformats.org/officeDocument/2006/relationships/image" Target="../media/image59.svg"/><Relationship Id="rId30" Type="http://schemas.openxmlformats.org/officeDocument/2006/relationships/image" Target="../media/image3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svg"/><Relationship Id="rId5" Type="http://schemas.openxmlformats.org/officeDocument/2006/relationships/image" Target="../media/image38.png"/><Relationship Id="rId4" Type="http://schemas.openxmlformats.org/officeDocument/2006/relationships/image" Target="../media/image67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987263" y="141823"/>
            <a:ext cx="10313474" cy="3228462"/>
            <a:chOff x="0" y="0"/>
            <a:chExt cx="13751299" cy="4304615"/>
          </a:xfrm>
        </p:grpSpPr>
        <p:sp>
          <p:nvSpPr>
            <p:cNvPr id="3" name="Freeform 3"/>
            <p:cNvSpPr/>
            <p:nvPr/>
          </p:nvSpPr>
          <p:spPr>
            <a:xfrm>
              <a:off x="371942" y="0"/>
              <a:ext cx="1359963" cy="224394"/>
            </a:xfrm>
            <a:custGeom>
              <a:avLst/>
              <a:gdLst/>
              <a:ahLst/>
              <a:cxnLst/>
              <a:rect l="l" t="t" r="r" b="b"/>
              <a:pathLst>
                <a:path w="1359963" h="224394">
                  <a:moveTo>
                    <a:pt x="0" y="0"/>
                  </a:moveTo>
                  <a:lnTo>
                    <a:pt x="1359963" y="0"/>
                  </a:lnTo>
                  <a:lnTo>
                    <a:pt x="1359963" y="224394"/>
                  </a:lnTo>
                  <a:lnTo>
                    <a:pt x="0" y="2243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9117965" y="4080222"/>
              <a:ext cx="1359963" cy="224394"/>
            </a:xfrm>
            <a:custGeom>
              <a:avLst/>
              <a:gdLst/>
              <a:ahLst/>
              <a:cxnLst/>
              <a:rect l="l" t="t" r="r" b="b"/>
              <a:pathLst>
                <a:path w="1359963" h="224394">
                  <a:moveTo>
                    <a:pt x="0" y="0"/>
                  </a:moveTo>
                  <a:lnTo>
                    <a:pt x="1359963" y="0"/>
                  </a:lnTo>
                  <a:lnTo>
                    <a:pt x="1359963" y="224393"/>
                  </a:lnTo>
                  <a:lnTo>
                    <a:pt x="0" y="2243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TextBox 5"/>
            <p:cNvSpPr txBox="1"/>
            <p:nvPr/>
          </p:nvSpPr>
          <p:spPr>
            <a:xfrm>
              <a:off x="0" y="522844"/>
              <a:ext cx="11134455" cy="32389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200"/>
                </a:lnSpc>
              </a:pPr>
              <a:r>
                <a:rPr lang="en-US" sz="9200">
                  <a:solidFill>
                    <a:srgbClr val="CA7355"/>
                  </a:solidFill>
                  <a:latin typeface="Paytone One"/>
                </a:rPr>
                <a:t>SMART INDIA HACKATHON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371942" y="664322"/>
              <a:ext cx="10762512" cy="30974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648"/>
                </a:lnSpc>
              </a:pPr>
              <a:r>
                <a:rPr lang="en-US" sz="9200" dirty="0">
                  <a:solidFill>
                    <a:srgbClr val="000000"/>
                  </a:solidFill>
                  <a:latin typeface="Paytone One"/>
                </a:rPr>
                <a:t>SMART INDIA </a:t>
              </a:r>
            </a:p>
            <a:p>
              <a:pPr>
                <a:lnSpc>
                  <a:spcPts val="8648"/>
                </a:lnSpc>
              </a:pPr>
              <a:r>
                <a:rPr lang="en-US" sz="9200" dirty="0">
                  <a:solidFill>
                    <a:srgbClr val="000000"/>
                  </a:solidFill>
                  <a:latin typeface="Paytone One"/>
                </a:rPr>
                <a:t>HACKATHON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11375862" y="809077"/>
              <a:ext cx="2375437" cy="29946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8086"/>
                </a:lnSpc>
              </a:pPr>
              <a:r>
                <a:rPr lang="en-US" sz="9742">
                  <a:solidFill>
                    <a:srgbClr val="000000"/>
                  </a:solidFill>
                  <a:latin typeface="Garet 1 Bold"/>
                </a:rPr>
                <a:t>2023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1567249" y="3737637"/>
            <a:ext cx="6235270" cy="4580325"/>
            <a:chOff x="0" y="0"/>
            <a:chExt cx="8313693" cy="61071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313693" cy="6107100"/>
            </a:xfrm>
            <a:custGeom>
              <a:avLst/>
              <a:gdLst/>
              <a:ahLst/>
              <a:cxnLst/>
              <a:rect l="l" t="t" r="r" b="b"/>
              <a:pathLst>
                <a:path w="8313693" h="6107100">
                  <a:moveTo>
                    <a:pt x="0" y="0"/>
                  </a:moveTo>
                  <a:lnTo>
                    <a:pt x="8313693" y="0"/>
                  </a:lnTo>
                  <a:lnTo>
                    <a:pt x="8313693" y="6107100"/>
                  </a:lnTo>
                  <a:lnTo>
                    <a:pt x="0" y="61071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1432932" y="271760"/>
              <a:ext cx="5168370" cy="820479"/>
            </a:xfrm>
            <a:custGeom>
              <a:avLst/>
              <a:gdLst/>
              <a:ahLst/>
              <a:cxnLst/>
              <a:rect l="l" t="t" r="r" b="b"/>
              <a:pathLst>
                <a:path w="5168370" h="820479">
                  <a:moveTo>
                    <a:pt x="0" y="0"/>
                  </a:moveTo>
                  <a:lnTo>
                    <a:pt x="5168369" y="0"/>
                  </a:lnTo>
                  <a:lnTo>
                    <a:pt x="5168369" y="820479"/>
                  </a:lnTo>
                  <a:lnTo>
                    <a:pt x="0" y="8204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xmlns="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1" name="TextBox 11"/>
            <p:cNvSpPr txBox="1"/>
            <p:nvPr/>
          </p:nvSpPr>
          <p:spPr>
            <a:xfrm>
              <a:off x="1662269" y="430096"/>
              <a:ext cx="5909659" cy="4730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021"/>
                </a:lnSpc>
              </a:pPr>
              <a:r>
                <a:rPr lang="en-US" sz="2158">
                  <a:solidFill>
                    <a:srgbClr val="1F1D1A"/>
                  </a:solidFill>
                  <a:latin typeface="Garet 1 Bold"/>
                </a:rPr>
                <a:t>Problem Statement Title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898186" y="1134200"/>
              <a:ext cx="6936498" cy="45247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84"/>
                </a:lnSpc>
              </a:pPr>
              <a:r>
                <a:rPr lang="en-US" sz="2400" dirty="0">
                  <a:solidFill>
                    <a:srgbClr val="000000"/>
                  </a:solidFill>
                  <a:latin typeface="Garet 1"/>
                </a:rPr>
                <a:t>Prepare a solution to allow an activity </a:t>
              </a:r>
              <a:r>
                <a:rPr lang="en-US" sz="2400" dirty="0" err="1">
                  <a:solidFill>
                    <a:srgbClr val="000000"/>
                  </a:solidFill>
                  <a:latin typeface="Garet 1"/>
                </a:rPr>
                <a:t>incharge</a:t>
              </a:r>
              <a:r>
                <a:rPr lang="en-US" sz="2400" dirty="0">
                  <a:solidFill>
                    <a:srgbClr val="000000"/>
                  </a:solidFill>
                  <a:latin typeface="Garet 1"/>
                </a:rPr>
                <a:t> to register, mark attendance, see student involvement level (participant/organizer/winner) in an event and generate an non </a:t>
              </a:r>
              <a:r>
                <a:rPr lang="en-US" sz="2400" dirty="0" err="1">
                  <a:solidFill>
                    <a:srgbClr val="000000"/>
                  </a:solidFill>
                  <a:latin typeface="Garet 1"/>
                </a:rPr>
                <a:t>temperable</a:t>
              </a:r>
              <a:r>
                <a:rPr lang="en-US" sz="2400" dirty="0">
                  <a:solidFill>
                    <a:srgbClr val="000000"/>
                  </a:solidFill>
                  <a:latin typeface="Garet 1"/>
                </a:rPr>
                <a:t> e- certificate.</a:t>
              </a:r>
            </a:p>
            <a:p>
              <a:pPr>
                <a:lnSpc>
                  <a:spcPts val="3384"/>
                </a:lnSpc>
              </a:pPr>
              <a:endParaRPr lang="en-US" sz="2400" dirty="0">
                <a:solidFill>
                  <a:srgbClr val="000000"/>
                </a:solidFill>
                <a:latin typeface="Garet 1"/>
              </a:endParaRP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612602" y="6027800"/>
            <a:ext cx="4183572" cy="614103"/>
            <a:chOff x="0" y="0"/>
            <a:chExt cx="5578096" cy="818804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5157818" cy="818804"/>
            </a:xfrm>
            <a:custGeom>
              <a:avLst/>
              <a:gdLst/>
              <a:ahLst/>
              <a:cxnLst/>
              <a:rect l="l" t="t" r="r" b="b"/>
              <a:pathLst>
                <a:path w="5157818" h="818804">
                  <a:moveTo>
                    <a:pt x="0" y="0"/>
                  </a:moveTo>
                  <a:lnTo>
                    <a:pt x="5157818" y="0"/>
                  </a:lnTo>
                  <a:lnTo>
                    <a:pt x="5157818" y="818804"/>
                  </a:lnTo>
                  <a:lnTo>
                    <a:pt x="0" y="8188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xmlns="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5" name="TextBox 15"/>
            <p:cNvSpPr txBox="1"/>
            <p:nvPr/>
          </p:nvSpPr>
          <p:spPr>
            <a:xfrm>
              <a:off x="304218" y="102849"/>
              <a:ext cx="5273877" cy="4730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021"/>
                </a:lnSpc>
              </a:pPr>
              <a:r>
                <a:rPr lang="en-US" sz="2158">
                  <a:solidFill>
                    <a:srgbClr val="1F1D1A"/>
                  </a:solidFill>
                  <a:latin typeface="Garet 1 Bold"/>
                </a:rPr>
                <a:t>Team Leader Name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612602" y="5032697"/>
            <a:ext cx="3868363" cy="614103"/>
            <a:chOff x="0" y="0"/>
            <a:chExt cx="5157818" cy="818804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5157818" cy="818804"/>
            </a:xfrm>
            <a:custGeom>
              <a:avLst/>
              <a:gdLst/>
              <a:ahLst/>
              <a:cxnLst/>
              <a:rect l="l" t="t" r="r" b="b"/>
              <a:pathLst>
                <a:path w="5157818" h="818804">
                  <a:moveTo>
                    <a:pt x="0" y="0"/>
                  </a:moveTo>
                  <a:lnTo>
                    <a:pt x="5157818" y="0"/>
                  </a:lnTo>
                  <a:lnTo>
                    <a:pt x="5157818" y="818804"/>
                  </a:lnTo>
                  <a:lnTo>
                    <a:pt x="0" y="8188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xmlns="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8" name="TextBox 18"/>
            <p:cNvSpPr txBox="1"/>
            <p:nvPr/>
          </p:nvSpPr>
          <p:spPr>
            <a:xfrm>
              <a:off x="304218" y="122110"/>
              <a:ext cx="3367287" cy="4730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021"/>
                </a:lnSpc>
              </a:pPr>
              <a:r>
                <a:rPr lang="en-US" sz="2158">
                  <a:solidFill>
                    <a:srgbClr val="1F1D1A"/>
                  </a:solidFill>
                  <a:latin typeface="Garet 1 Bold"/>
                </a:rPr>
                <a:t>Team Name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612602" y="7022903"/>
            <a:ext cx="4604247" cy="614103"/>
            <a:chOff x="0" y="0"/>
            <a:chExt cx="6138996" cy="818804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5157818" cy="818804"/>
            </a:xfrm>
            <a:custGeom>
              <a:avLst/>
              <a:gdLst/>
              <a:ahLst/>
              <a:cxnLst/>
              <a:rect l="l" t="t" r="r" b="b"/>
              <a:pathLst>
                <a:path w="5157818" h="818804">
                  <a:moveTo>
                    <a:pt x="0" y="0"/>
                  </a:moveTo>
                  <a:lnTo>
                    <a:pt x="5157818" y="0"/>
                  </a:lnTo>
                  <a:lnTo>
                    <a:pt x="5157818" y="818804"/>
                  </a:lnTo>
                  <a:lnTo>
                    <a:pt x="0" y="8188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xmlns="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1" name="TextBox 21"/>
            <p:cNvSpPr txBox="1"/>
            <p:nvPr/>
          </p:nvSpPr>
          <p:spPr>
            <a:xfrm>
              <a:off x="279258" y="102849"/>
              <a:ext cx="5859738" cy="4730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021"/>
                </a:lnSpc>
              </a:pPr>
              <a:r>
                <a:rPr lang="en-US" sz="2158">
                  <a:solidFill>
                    <a:srgbClr val="1F1D1A"/>
                  </a:solidFill>
                  <a:latin typeface="Garet 1 Bold"/>
                </a:rPr>
                <a:t>Institute Code(AISHE)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612602" y="9032247"/>
            <a:ext cx="3872450" cy="614751"/>
            <a:chOff x="0" y="0"/>
            <a:chExt cx="5163266" cy="819669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5163266" cy="819669"/>
            </a:xfrm>
            <a:custGeom>
              <a:avLst/>
              <a:gdLst/>
              <a:ahLst/>
              <a:cxnLst/>
              <a:rect l="l" t="t" r="r" b="b"/>
              <a:pathLst>
                <a:path w="5163266" h="819669">
                  <a:moveTo>
                    <a:pt x="0" y="0"/>
                  </a:moveTo>
                  <a:lnTo>
                    <a:pt x="5163266" y="0"/>
                  </a:lnTo>
                  <a:lnTo>
                    <a:pt x="5163266" y="819669"/>
                  </a:lnTo>
                  <a:lnTo>
                    <a:pt x="0" y="8196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xmlns="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4" name="TextBox 24"/>
            <p:cNvSpPr txBox="1"/>
            <p:nvPr/>
          </p:nvSpPr>
          <p:spPr>
            <a:xfrm>
              <a:off x="304218" y="116191"/>
              <a:ext cx="4079739" cy="4730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021"/>
                </a:lnSpc>
              </a:pPr>
              <a:r>
                <a:rPr lang="en-US" sz="2158">
                  <a:solidFill>
                    <a:srgbClr val="1F1D1A"/>
                  </a:solidFill>
                  <a:latin typeface="Garet 1 Bold"/>
                </a:rPr>
                <a:t>Institute Name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556441" y="4041473"/>
            <a:ext cx="4660408" cy="614103"/>
            <a:chOff x="0" y="0"/>
            <a:chExt cx="6213877" cy="818804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5157818" cy="818804"/>
            </a:xfrm>
            <a:custGeom>
              <a:avLst/>
              <a:gdLst/>
              <a:ahLst/>
              <a:cxnLst/>
              <a:rect l="l" t="t" r="r" b="b"/>
              <a:pathLst>
                <a:path w="5157818" h="818804">
                  <a:moveTo>
                    <a:pt x="0" y="0"/>
                  </a:moveTo>
                  <a:lnTo>
                    <a:pt x="5157818" y="0"/>
                  </a:lnTo>
                  <a:lnTo>
                    <a:pt x="5157818" y="818804"/>
                  </a:lnTo>
                  <a:lnTo>
                    <a:pt x="0" y="8188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xmlns="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7" name="TextBox 27"/>
            <p:cNvSpPr txBox="1"/>
            <p:nvPr/>
          </p:nvSpPr>
          <p:spPr>
            <a:xfrm>
              <a:off x="304218" y="99121"/>
              <a:ext cx="5909659" cy="4730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021"/>
                </a:lnSpc>
              </a:pPr>
              <a:r>
                <a:rPr lang="en-US" sz="2158">
                  <a:solidFill>
                    <a:srgbClr val="1F1D1A"/>
                  </a:solidFill>
                  <a:latin typeface="Garet 1 Bold"/>
                </a:rPr>
                <a:t>PSID</a:t>
              </a:r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1612602" y="8032582"/>
            <a:ext cx="4660408" cy="614103"/>
            <a:chOff x="0" y="0"/>
            <a:chExt cx="6213877" cy="818804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5157818" cy="818804"/>
            </a:xfrm>
            <a:custGeom>
              <a:avLst/>
              <a:gdLst/>
              <a:ahLst/>
              <a:cxnLst/>
              <a:rect l="l" t="t" r="r" b="b"/>
              <a:pathLst>
                <a:path w="5157818" h="818804">
                  <a:moveTo>
                    <a:pt x="0" y="0"/>
                  </a:moveTo>
                  <a:lnTo>
                    <a:pt x="5157818" y="0"/>
                  </a:lnTo>
                  <a:lnTo>
                    <a:pt x="5157818" y="818804"/>
                  </a:lnTo>
                  <a:lnTo>
                    <a:pt x="0" y="8188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xmlns="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0" name="TextBox 30"/>
            <p:cNvSpPr txBox="1"/>
            <p:nvPr/>
          </p:nvSpPr>
          <p:spPr>
            <a:xfrm>
              <a:off x="304218" y="99121"/>
              <a:ext cx="5909659" cy="4730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021"/>
                </a:lnSpc>
              </a:pPr>
              <a:r>
                <a:rPr lang="en-US" sz="2158">
                  <a:solidFill>
                    <a:srgbClr val="1F1D1A"/>
                  </a:solidFill>
                  <a:latin typeface="Garet 1 Bold"/>
                </a:rPr>
                <a:t>Theme Name</a:t>
              </a:r>
            </a:p>
          </p:txBody>
        </p:sp>
      </p:grpSp>
      <p:sp>
        <p:nvSpPr>
          <p:cNvPr id="31" name="Freeform 31"/>
          <p:cNvSpPr/>
          <p:nvPr/>
        </p:nvSpPr>
        <p:spPr>
          <a:xfrm>
            <a:off x="1472411" y="850906"/>
            <a:ext cx="2442315" cy="2519378"/>
          </a:xfrm>
          <a:custGeom>
            <a:avLst/>
            <a:gdLst/>
            <a:ahLst/>
            <a:cxnLst/>
            <a:rect l="l" t="t" r="r" b="b"/>
            <a:pathLst>
              <a:path w="2442315" h="2519378">
                <a:moveTo>
                  <a:pt x="0" y="0"/>
                </a:moveTo>
                <a:lnTo>
                  <a:pt x="2442314" y="0"/>
                </a:lnTo>
                <a:lnTo>
                  <a:pt x="2442314" y="2519378"/>
                </a:lnTo>
                <a:lnTo>
                  <a:pt x="0" y="251937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561" r="-139039" b="-4750"/>
            </a:stretch>
          </a:blipFill>
        </p:spPr>
      </p:sp>
      <p:sp>
        <p:nvSpPr>
          <p:cNvPr id="32" name="Freeform 32"/>
          <p:cNvSpPr/>
          <p:nvPr/>
        </p:nvSpPr>
        <p:spPr>
          <a:xfrm flipH="1">
            <a:off x="15038198" y="61242"/>
            <a:ext cx="3249802" cy="3389624"/>
          </a:xfrm>
          <a:custGeom>
            <a:avLst/>
            <a:gdLst/>
            <a:ahLst/>
            <a:cxnLst/>
            <a:rect l="l" t="t" r="r" b="b"/>
            <a:pathLst>
              <a:path w="3249802" h="3389624">
                <a:moveTo>
                  <a:pt x="3249802" y="0"/>
                </a:moveTo>
                <a:lnTo>
                  <a:pt x="0" y="0"/>
                </a:lnTo>
                <a:lnTo>
                  <a:pt x="0" y="3389623"/>
                </a:lnTo>
                <a:lnTo>
                  <a:pt x="3249802" y="3389623"/>
                </a:lnTo>
                <a:lnTo>
                  <a:pt x="3249802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33" name="Freeform 33"/>
          <p:cNvSpPr/>
          <p:nvPr/>
        </p:nvSpPr>
        <p:spPr>
          <a:xfrm>
            <a:off x="16762893" y="8562885"/>
            <a:ext cx="1525107" cy="1687532"/>
          </a:xfrm>
          <a:custGeom>
            <a:avLst/>
            <a:gdLst/>
            <a:ahLst/>
            <a:cxnLst/>
            <a:rect l="l" t="t" r="r" b="b"/>
            <a:pathLst>
              <a:path w="1525107" h="1687532">
                <a:moveTo>
                  <a:pt x="0" y="0"/>
                </a:moveTo>
                <a:lnTo>
                  <a:pt x="1525107" y="0"/>
                </a:lnTo>
                <a:lnTo>
                  <a:pt x="1525107" y="1687532"/>
                </a:lnTo>
                <a:lnTo>
                  <a:pt x="0" y="168753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34" name="Freeform 34"/>
          <p:cNvSpPr/>
          <p:nvPr/>
        </p:nvSpPr>
        <p:spPr>
          <a:xfrm>
            <a:off x="-70961" y="-3084"/>
            <a:ext cx="2119561" cy="10400887"/>
          </a:xfrm>
          <a:custGeom>
            <a:avLst/>
            <a:gdLst>
              <a:gd name="connsiteX0" fmla="*/ 2032000 w 4042146"/>
              <a:gd name="connsiteY0" fmla="*/ 0 h 10412317"/>
              <a:gd name="connsiteX1" fmla="*/ 4042146 w 4042146"/>
              <a:gd name="connsiteY1" fmla="*/ 14514 h 10412317"/>
              <a:gd name="connsiteX2" fmla="*/ 4042146 w 4042146"/>
              <a:gd name="connsiteY2" fmla="*/ 10412317 h 10412317"/>
              <a:gd name="connsiteX3" fmla="*/ 0 w 4042146"/>
              <a:gd name="connsiteY3" fmla="*/ 10412317 h 10412317"/>
              <a:gd name="connsiteX4" fmla="*/ 2032000 w 4042146"/>
              <a:gd name="connsiteY4" fmla="*/ 0 h 10412317"/>
              <a:gd name="connsiteX0" fmla="*/ 2001520 w 4042146"/>
              <a:gd name="connsiteY0" fmla="*/ 0 h 10400887"/>
              <a:gd name="connsiteX1" fmla="*/ 4042146 w 4042146"/>
              <a:gd name="connsiteY1" fmla="*/ 3084 h 10400887"/>
              <a:gd name="connsiteX2" fmla="*/ 4042146 w 4042146"/>
              <a:gd name="connsiteY2" fmla="*/ 10400887 h 10400887"/>
              <a:gd name="connsiteX3" fmla="*/ 0 w 4042146"/>
              <a:gd name="connsiteY3" fmla="*/ 10400887 h 10400887"/>
              <a:gd name="connsiteX4" fmla="*/ 2001520 w 4042146"/>
              <a:gd name="connsiteY4" fmla="*/ 0 h 10400887"/>
              <a:gd name="connsiteX0" fmla="*/ 78935 w 2119561"/>
              <a:gd name="connsiteY0" fmla="*/ 0 h 10400887"/>
              <a:gd name="connsiteX1" fmla="*/ 2119561 w 2119561"/>
              <a:gd name="connsiteY1" fmla="*/ 3084 h 10400887"/>
              <a:gd name="connsiteX2" fmla="*/ 2119561 w 2119561"/>
              <a:gd name="connsiteY2" fmla="*/ 10400887 h 10400887"/>
              <a:gd name="connsiteX3" fmla="*/ 0 w 2119561"/>
              <a:gd name="connsiteY3" fmla="*/ 10400887 h 10400887"/>
              <a:gd name="connsiteX4" fmla="*/ 78935 w 2119561"/>
              <a:gd name="connsiteY4" fmla="*/ 0 h 10400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19561" h="10400887">
                <a:moveTo>
                  <a:pt x="78935" y="0"/>
                </a:moveTo>
                <a:lnTo>
                  <a:pt x="2119561" y="3084"/>
                </a:lnTo>
                <a:lnTo>
                  <a:pt x="2119561" y="10400887"/>
                </a:lnTo>
                <a:lnTo>
                  <a:pt x="0" y="10400887"/>
                </a:lnTo>
                <a:lnTo>
                  <a:pt x="78935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xmlns="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35" name="TextBox 35"/>
          <p:cNvSpPr txBox="1"/>
          <p:nvPr/>
        </p:nvSpPr>
        <p:spPr>
          <a:xfrm>
            <a:off x="6028807" y="5042251"/>
            <a:ext cx="2021179" cy="5559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dirty="0">
                <a:solidFill>
                  <a:srgbClr val="000000"/>
                </a:solidFill>
                <a:latin typeface="Garet 1"/>
              </a:rPr>
              <a:t>Believers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6028808" y="6037354"/>
            <a:ext cx="4715392" cy="5559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dirty="0">
                <a:solidFill>
                  <a:srgbClr val="000000"/>
                </a:solidFill>
                <a:latin typeface="Garet 1"/>
              </a:rPr>
              <a:t>Prashant Singh Yadav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6028808" y="7073097"/>
            <a:ext cx="1743592" cy="5559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dirty="0">
                <a:solidFill>
                  <a:srgbClr val="000000"/>
                </a:solidFill>
                <a:latin typeface="Garet 1"/>
              </a:rPr>
              <a:t>C-10381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6028808" y="9109154"/>
            <a:ext cx="7763392" cy="5559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dirty="0">
                <a:solidFill>
                  <a:srgbClr val="000000"/>
                </a:solidFill>
                <a:latin typeface="Garet 1"/>
              </a:rPr>
              <a:t>Guru Nanak Dev Engineering College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6028808" y="8042135"/>
            <a:ext cx="2969419" cy="537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Garet 1"/>
              </a:rPr>
              <a:t>Miscellaneous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6028808" y="4051027"/>
            <a:ext cx="3115192" cy="537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Garet 1"/>
              </a:rPr>
              <a:t>Group-1, PS - 3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4328750" y="3116832"/>
            <a:ext cx="2506920" cy="4859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34"/>
              </a:lnSpc>
            </a:pPr>
            <a:r>
              <a:rPr lang="en-US" sz="3759">
                <a:solidFill>
                  <a:srgbClr val="000000"/>
                </a:solidFill>
                <a:latin typeface="Paytone One"/>
              </a:rPr>
              <a:t>INTERNAL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86721" y="-399063"/>
            <a:ext cx="2592030" cy="895428"/>
          </a:xfrm>
          <a:custGeom>
            <a:avLst/>
            <a:gdLst/>
            <a:ahLst/>
            <a:cxnLst/>
            <a:rect l="l" t="t" r="r" b="b"/>
            <a:pathLst>
              <a:path w="2592030" h="895428">
                <a:moveTo>
                  <a:pt x="0" y="0"/>
                </a:moveTo>
                <a:lnTo>
                  <a:pt x="2592030" y="0"/>
                </a:lnTo>
                <a:lnTo>
                  <a:pt x="2592030" y="895428"/>
                </a:lnTo>
                <a:lnTo>
                  <a:pt x="0" y="8954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5185566">
            <a:off x="16139367" y="9177842"/>
            <a:ext cx="2091626" cy="2252540"/>
          </a:xfrm>
          <a:custGeom>
            <a:avLst/>
            <a:gdLst>
              <a:gd name="connsiteX0" fmla="*/ 0 w 2091626"/>
              <a:gd name="connsiteY0" fmla="*/ 23447 h 2080847"/>
              <a:gd name="connsiteX1" fmla="*/ 1106891 w 2091626"/>
              <a:gd name="connsiteY1" fmla="*/ 0 h 2080847"/>
              <a:gd name="connsiteX2" fmla="*/ 2091626 w 2091626"/>
              <a:gd name="connsiteY2" fmla="*/ 2080847 h 2080847"/>
              <a:gd name="connsiteX3" fmla="*/ 0 w 2091626"/>
              <a:gd name="connsiteY3" fmla="*/ 2080847 h 2080847"/>
              <a:gd name="connsiteX4" fmla="*/ 0 w 2091626"/>
              <a:gd name="connsiteY4" fmla="*/ 23447 h 2080847"/>
              <a:gd name="connsiteX0" fmla="*/ 0 w 2091626"/>
              <a:gd name="connsiteY0" fmla="*/ 23447 h 2080847"/>
              <a:gd name="connsiteX1" fmla="*/ 1106891 w 2091626"/>
              <a:gd name="connsiteY1" fmla="*/ 0 h 2080847"/>
              <a:gd name="connsiteX2" fmla="*/ 1714505 w 2091626"/>
              <a:gd name="connsiteY2" fmla="*/ 1199106 h 2080847"/>
              <a:gd name="connsiteX3" fmla="*/ 2091626 w 2091626"/>
              <a:gd name="connsiteY3" fmla="*/ 2080847 h 2080847"/>
              <a:gd name="connsiteX4" fmla="*/ 0 w 2091626"/>
              <a:gd name="connsiteY4" fmla="*/ 2080847 h 2080847"/>
              <a:gd name="connsiteX5" fmla="*/ 0 w 2091626"/>
              <a:gd name="connsiteY5" fmla="*/ 23447 h 2080847"/>
              <a:gd name="connsiteX0" fmla="*/ 0 w 2091626"/>
              <a:gd name="connsiteY0" fmla="*/ 23447 h 2080847"/>
              <a:gd name="connsiteX1" fmla="*/ 1106891 w 2091626"/>
              <a:gd name="connsiteY1" fmla="*/ 0 h 2080847"/>
              <a:gd name="connsiteX2" fmla="*/ 1714505 w 2091626"/>
              <a:gd name="connsiteY2" fmla="*/ 1199106 h 2080847"/>
              <a:gd name="connsiteX3" fmla="*/ 2091626 w 2091626"/>
              <a:gd name="connsiteY3" fmla="*/ 2080847 h 2080847"/>
              <a:gd name="connsiteX4" fmla="*/ 0 w 2091626"/>
              <a:gd name="connsiteY4" fmla="*/ 2080847 h 2080847"/>
              <a:gd name="connsiteX5" fmla="*/ 0 w 2091626"/>
              <a:gd name="connsiteY5" fmla="*/ 23447 h 2080847"/>
              <a:gd name="connsiteX0" fmla="*/ 0 w 2091626"/>
              <a:gd name="connsiteY0" fmla="*/ 23447 h 2080847"/>
              <a:gd name="connsiteX1" fmla="*/ 1106891 w 2091626"/>
              <a:gd name="connsiteY1" fmla="*/ 0 h 2080847"/>
              <a:gd name="connsiteX2" fmla="*/ 1714505 w 2091626"/>
              <a:gd name="connsiteY2" fmla="*/ 1199106 h 2080847"/>
              <a:gd name="connsiteX3" fmla="*/ 2091626 w 2091626"/>
              <a:gd name="connsiteY3" fmla="*/ 2080847 h 2080847"/>
              <a:gd name="connsiteX4" fmla="*/ 0 w 2091626"/>
              <a:gd name="connsiteY4" fmla="*/ 2080847 h 2080847"/>
              <a:gd name="connsiteX5" fmla="*/ 0 w 2091626"/>
              <a:gd name="connsiteY5" fmla="*/ 23447 h 2080847"/>
              <a:gd name="connsiteX0" fmla="*/ 0 w 2091626"/>
              <a:gd name="connsiteY0" fmla="*/ 23447 h 2331390"/>
              <a:gd name="connsiteX1" fmla="*/ 1106891 w 2091626"/>
              <a:gd name="connsiteY1" fmla="*/ 0 h 2331390"/>
              <a:gd name="connsiteX2" fmla="*/ 1061365 w 2091626"/>
              <a:gd name="connsiteY2" fmla="*/ 2011906 h 2331390"/>
              <a:gd name="connsiteX3" fmla="*/ 2091626 w 2091626"/>
              <a:gd name="connsiteY3" fmla="*/ 2080847 h 2331390"/>
              <a:gd name="connsiteX4" fmla="*/ 0 w 2091626"/>
              <a:gd name="connsiteY4" fmla="*/ 2080847 h 2331390"/>
              <a:gd name="connsiteX5" fmla="*/ 0 w 2091626"/>
              <a:gd name="connsiteY5" fmla="*/ 23447 h 2331390"/>
              <a:gd name="connsiteX0" fmla="*/ 0 w 2091626"/>
              <a:gd name="connsiteY0" fmla="*/ 23447 h 2252539"/>
              <a:gd name="connsiteX1" fmla="*/ 1106891 w 2091626"/>
              <a:gd name="connsiteY1" fmla="*/ 0 h 2252539"/>
              <a:gd name="connsiteX2" fmla="*/ 1322623 w 2091626"/>
              <a:gd name="connsiteY2" fmla="*/ 1910306 h 2252539"/>
              <a:gd name="connsiteX3" fmla="*/ 2091626 w 2091626"/>
              <a:gd name="connsiteY3" fmla="*/ 2080847 h 2252539"/>
              <a:gd name="connsiteX4" fmla="*/ 0 w 2091626"/>
              <a:gd name="connsiteY4" fmla="*/ 2080847 h 2252539"/>
              <a:gd name="connsiteX5" fmla="*/ 0 w 2091626"/>
              <a:gd name="connsiteY5" fmla="*/ 23447 h 2252539"/>
              <a:gd name="connsiteX0" fmla="*/ 0 w 2091626"/>
              <a:gd name="connsiteY0" fmla="*/ 23448 h 2252540"/>
              <a:gd name="connsiteX1" fmla="*/ 1019808 w 2091626"/>
              <a:gd name="connsiteY1" fmla="*/ 0 h 2252540"/>
              <a:gd name="connsiteX2" fmla="*/ 1322623 w 2091626"/>
              <a:gd name="connsiteY2" fmla="*/ 1910307 h 2252540"/>
              <a:gd name="connsiteX3" fmla="*/ 2091626 w 2091626"/>
              <a:gd name="connsiteY3" fmla="*/ 2080848 h 2252540"/>
              <a:gd name="connsiteX4" fmla="*/ 0 w 2091626"/>
              <a:gd name="connsiteY4" fmla="*/ 2080848 h 2252540"/>
              <a:gd name="connsiteX5" fmla="*/ 0 w 2091626"/>
              <a:gd name="connsiteY5" fmla="*/ 23448 h 2252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91626" h="2252540">
                <a:moveTo>
                  <a:pt x="0" y="23448"/>
                </a:moveTo>
                <a:lnTo>
                  <a:pt x="1019808" y="0"/>
                </a:lnTo>
                <a:cubicBezTo>
                  <a:pt x="1222346" y="399702"/>
                  <a:pt x="670145" y="2773348"/>
                  <a:pt x="1322623" y="1910307"/>
                </a:cubicBezTo>
                <a:cubicBezTo>
                  <a:pt x="679076" y="2726735"/>
                  <a:pt x="1965919" y="1786934"/>
                  <a:pt x="2091626" y="2080848"/>
                </a:cubicBezTo>
                <a:lnTo>
                  <a:pt x="0" y="2080848"/>
                </a:lnTo>
                <a:lnTo>
                  <a:pt x="0" y="23448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7378031" y="0"/>
            <a:ext cx="985710" cy="646984"/>
          </a:xfrm>
          <a:custGeom>
            <a:avLst/>
            <a:gdLst/>
            <a:ahLst/>
            <a:cxnLst/>
            <a:rect l="l" t="t" r="r" b="b"/>
            <a:pathLst>
              <a:path w="985710" h="646984">
                <a:moveTo>
                  <a:pt x="0" y="0"/>
                </a:moveTo>
                <a:lnTo>
                  <a:pt x="985710" y="0"/>
                </a:lnTo>
                <a:lnTo>
                  <a:pt x="985710" y="646984"/>
                </a:lnTo>
                <a:lnTo>
                  <a:pt x="0" y="64698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702681" y="7639783"/>
            <a:ext cx="3462763" cy="1857300"/>
          </a:xfrm>
          <a:custGeom>
            <a:avLst/>
            <a:gdLst/>
            <a:ahLst/>
            <a:cxnLst/>
            <a:rect l="l" t="t" r="r" b="b"/>
            <a:pathLst>
              <a:path w="3462763" h="1857300">
                <a:moveTo>
                  <a:pt x="0" y="0"/>
                </a:moveTo>
                <a:lnTo>
                  <a:pt x="3462762" y="0"/>
                </a:lnTo>
                <a:lnTo>
                  <a:pt x="3462762" y="1857300"/>
                </a:lnTo>
                <a:lnTo>
                  <a:pt x="0" y="18573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5411983" y="7878010"/>
            <a:ext cx="1728484" cy="1920538"/>
          </a:xfrm>
          <a:custGeom>
            <a:avLst/>
            <a:gdLst/>
            <a:ahLst/>
            <a:cxnLst/>
            <a:rect l="l" t="t" r="r" b="b"/>
            <a:pathLst>
              <a:path w="1728484" h="1920538">
                <a:moveTo>
                  <a:pt x="0" y="0"/>
                </a:moveTo>
                <a:lnTo>
                  <a:pt x="1728485" y="0"/>
                </a:lnTo>
                <a:lnTo>
                  <a:pt x="1728485" y="1920538"/>
                </a:lnTo>
                <a:lnTo>
                  <a:pt x="0" y="192053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10800000">
            <a:off x="-127570" y="9735310"/>
            <a:ext cx="985710" cy="646984"/>
          </a:xfrm>
          <a:custGeom>
            <a:avLst/>
            <a:gdLst/>
            <a:ahLst/>
            <a:cxnLst/>
            <a:rect l="l" t="t" r="r" b="b"/>
            <a:pathLst>
              <a:path w="985710" h="646984">
                <a:moveTo>
                  <a:pt x="0" y="0"/>
                </a:moveTo>
                <a:lnTo>
                  <a:pt x="985710" y="0"/>
                </a:lnTo>
                <a:lnTo>
                  <a:pt x="985710" y="646984"/>
                </a:lnTo>
                <a:lnTo>
                  <a:pt x="0" y="64698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5400000">
            <a:off x="17773730" y="994108"/>
            <a:ext cx="1895724" cy="1701412"/>
          </a:xfrm>
          <a:custGeom>
            <a:avLst/>
            <a:gdLst>
              <a:gd name="connsiteX0" fmla="*/ 0 w 1895724"/>
              <a:gd name="connsiteY0" fmla="*/ 1289538 h 1701412"/>
              <a:gd name="connsiteX1" fmla="*/ 1895724 w 1895724"/>
              <a:gd name="connsiteY1" fmla="*/ 0 h 1701412"/>
              <a:gd name="connsiteX2" fmla="*/ 1895724 w 1895724"/>
              <a:gd name="connsiteY2" fmla="*/ 1701412 h 1701412"/>
              <a:gd name="connsiteX3" fmla="*/ 0 w 1895724"/>
              <a:gd name="connsiteY3" fmla="*/ 1701412 h 1701412"/>
              <a:gd name="connsiteX4" fmla="*/ 0 w 1895724"/>
              <a:gd name="connsiteY4" fmla="*/ 1289538 h 1701412"/>
              <a:gd name="connsiteX0" fmla="*/ 0 w 1895724"/>
              <a:gd name="connsiteY0" fmla="*/ 1289538 h 1701412"/>
              <a:gd name="connsiteX1" fmla="*/ 1330433 w 1895724"/>
              <a:gd name="connsiteY1" fmla="*/ 346452 h 1701412"/>
              <a:gd name="connsiteX2" fmla="*/ 1895724 w 1895724"/>
              <a:gd name="connsiteY2" fmla="*/ 0 h 1701412"/>
              <a:gd name="connsiteX3" fmla="*/ 1895724 w 1895724"/>
              <a:gd name="connsiteY3" fmla="*/ 1701412 h 1701412"/>
              <a:gd name="connsiteX4" fmla="*/ 0 w 1895724"/>
              <a:gd name="connsiteY4" fmla="*/ 1701412 h 1701412"/>
              <a:gd name="connsiteX5" fmla="*/ 0 w 1895724"/>
              <a:gd name="connsiteY5" fmla="*/ 1289538 h 1701412"/>
              <a:gd name="connsiteX0" fmla="*/ 0 w 1895724"/>
              <a:gd name="connsiteY0" fmla="*/ 1289538 h 1701412"/>
              <a:gd name="connsiteX1" fmla="*/ 1330433 w 1895724"/>
              <a:gd name="connsiteY1" fmla="*/ 346452 h 1701412"/>
              <a:gd name="connsiteX2" fmla="*/ 1895724 w 1895724"/>
              <a:gd name="connsiteY2" fmla="*/ 0 h 1701412"/>
              <a:gd name="connsiteX3" fmla="*/ 1895724 w 1895724"/>
              <a:gd name="connsiteY3" fmla="*/ 1701412 h 1701412"/>
              <a:gd name="connsiteX4" fmla="*/ 0 w 1895724"/>
              <a:gd name="connsiteY4" fmla="*/ 1701412 h 1701412"/>
              <a:gd name="connsiteX5" fmla="*/ 0 w 1895724"/>
              <a:gd name="connsiteY5" fmla="*/ 1289538 h 1701412"/>
              <a:gd name="connsiteX0" fmla="*/ 0 w 1895724"/>
              <a:gd name="connsiteY0" fmla="*/ 1289538 h 1701412"/>
              <a:gd name="connsiteX1" fmla="*/ 1330433 w 1895724"/>
              <a:gd name="connsiteY1" fmla="*/ 346452 h 1701412"/>
              <a:gd name="connsiteX2" fmla="*/ 1895724 w 1895724"/>
              <a:gd name="connsiteY2" fmla="*/ 0 h 1701412"/>
              <a:gd name="connsiteX3" fmla="*/ 1895724 w 1895724"/>
              <a:gd name="connsiteY3" fmla="*/ 1701412 h 1701412"/>
              <a:gd name="connsiteX4" fmla="*/ 0 w 1895724"/>
              <a:gd name="connsiteY4" fmla="*/ 1701412 h 1701412"/>
              <a:gd name="connsiteX5" fmla="*/ 0 w 1895724"/>
              <a:gd name="connsiteY5" fmla="*/ 1289538 h 1701412"/>
              <a:gd name="connsiteX0" fmla="*/ 0 w 1895724"/>
              <a:gd name="connsiteY0" fmla="*/ 1289538 h 1701412"/>
              <a:gd name="connsiteX1" fmla="*/ 1330433 w 1895724"/>
              <a:gd name="connsiteY1" fmla="*/ 346452 h 1701412"/>
              <a:gd name="connsiteX2" fmla="*/ 1895724 w 1895724"/>
              <a:gd name="connsiteY2" fmla="*/ 0 h 1701412"/>
              <a:gd name="connsiteX3" fmla="*/ 1895724 w 1895724"/>
              <a:gd name="connsiteY3" fmla="*/ 1701412 h 1701412"/>
              <a:gd name="connsiteX4" fmla="*/ 0 w 1895724"/>
              <a:gd name="connsiteY4" fmla="*/ 1701412 h 1701412"/>
              <a:gd name="connsiteX5" fmla="*/ 0 w 1895724"/>
              <a:gd name="connsiteY5" fmla="*/ 1289538 h 1701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95724" h="1701412">
                <a:moveTo>
                  <a:pt x="0" y="1289538"/>
                </a:moveTo>
                <a:cubicBezTo>
                  <a:pt x="404401" y="1014253"/>
                  <a:pt x="1160493" y="1301676"/>
                  <a:pt x="1330433" y="346452"/>
                </a:cubicBezTo>
                <a:cubicBezTo>
                  <a:pt x="2011233" y="1309491"/>
                  <a:pt x="1707294" y="115484"/>
                  <a:pt x="1895724" y="0"/>
                </a:cubicBezTo>
                <a:lnTo>
                  <a:pt x="1895724" y="1701412"/>
                </a:lnTo>
                <a:lnTo>
                  <a:pt x="0" y="1701412"/>
                </a:lnTo>
                <a:lnTo>
                  <a:pt x="0" y="1289538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xmlns="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937974" y="4490693"/>
            <a:ext cx="154894" cy="154894"/>
          </a:xfrm>
          <a:custGeom>
            <a:avLst/>
            <a:gdLst/>
            <a:ahLst/>
            <a:cxnLst/>
            <a:rect l="l" t="t" r="r" b="b"/>
            <a:pathLst>
              <a:path w="154894" h="154894">
                <a:moveTo>
                  <a:pt x="0" y="0"/>
                </a:moveTo>
                <a:lnTo>
                  <a:pt x="154894" y="0"/>
                </a:lnTo>
                <a:lnTo>
                  <a:pt x="154894" y="154894"/>
                </a:lnTo>
                <a:lnTo>
                  <a:pt x="0" y="15489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xmlns="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909294" y="2205637"/>
            <a:ext cx="159669" cy="159669"/>
          </a:xfrm>
          <a:custGeom>
            <a:avLst/>
            <a:gdLst/>
            <a:ahLst/>
            <a:cxnLst/>
            <a:rect l="l" t="t" r="r" b="b"/>
            <a:pathLst>
              <a:path w="159669" h="159669">
                <a:moveTo>
                  <a:pt x="0" y="0"/>
                </a:moveTo>
                <a:lnTo>
                  <a:pt x="159669" y="0"/>
                </a:lnTo>
                <a:lnTo>
                  <a:pt x="159669" y="159669"/>
                </a:lnTo>
                <a:lnTo>
                  <a:pt x="0" y="159669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xmlns="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924871" y="2619828"/>
            <a:ext cx="159669" cy="159669"/>
          </a:xfrm>
          <a:custGeom>
            <a:avLst/>
            <a:gdLst/>
            <a:ahLst/>
            <a:cxnLst/>
            <a:rect l="l" t="t" r="r" b="b"/>
            <a:pathLst>
              <a:path w="159669" h="159669">
                <a:moveTo>
                  <a:pt x="0" y="0"/>
                </a:moveTo>
                <a:lnTo>
                  <a:pt x="159669" y="0"/>
                </a:lnTo>
                <a:lnTo>
                  <a:pt x="159669" y="159669"/>
                </a:lnTo>
                <a:lnTo>
                  <a:pt x="0" y="159669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xmlns="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924871" y="3690524"/>
            <a:ext cx="159669" cy="159669"/>
          </a:xfrm>
          <a:custGeom>
            <a:avLst/>
            <a:gdLst/>
            <a:ahLst/>
            <a:cxnLst/>
            <a:rect l="l" t="t" r="r" b="b"/>
            <a:pathLst>
              <a:path w="159669" h="159669">
                <a:moveTo>
                  <a:pt x="0" y="0"/>
                </a:moveTo>
                <a:lnTo>
                  <a:pt x="159669" y="0"/>
                </a:lnTo>
                <a:lnTo>
                  <a:pt x="159669" y="159669"/>
                </a:lnTo>
                <a:lnTo>
                  <a:pt x="0" y="159669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xmlns="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924871" y="4103488"/>
            <a:ext cx="159669" cy="159669"/>
          </a:xfrm>
          <a:custGeom>
            <a:avLst/>
            <a:gdLst/>
            <a:ahLst/>
            <a:cxnLst/>
            <a:rect l="l" t="t" r="r" b="b"/>
            <a:pathLst>
              <a:path w="159669" h="159669">
                <a:moveTo>
                  <a:pt x="0" y="0"/>
                </a:moveTo>
                <a:lnTo>
                  <a:pt x="159669" y="0"/>
                </a:lnTo>
                <a:lnTo>
                  <a:pt x="159669" y="159669"/>
                </a:lnTo>
                <a:lnTo>
                  <a:pt x="0" y="159669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xmlns="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927258" y="5250342"/>
            <a:ext cx="154894" cy="154894"/>
          </a:xfrm>
          <a:custGeom>
            <a:avLst/>
            <a:gdLst/>
            <a:ahLst/>
            <a:cxnLst/>
            <a:rect l="l" t="t" r="r" b="b"/>
            <a:pathLst>
              <a:path w="154894" h="154894">
                <a:moveTo>
                  <a:pt x="0" y="0"/>
                </a:moveTo>
                <a:lnTo>
                  <a:pt x="154894" y="0"/>
                </a:lnTo>
                <a:lnTo>
                  <a:pt x="154894" y="154893"/>
                </a:lnTo>
                <a:lnTo>
                  <a:pt x="0" y="154893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xmlns="" r:embed="rId15"/>
                </a:ext>
              </a:extLst>
            </a:blip>
            <a:stretch>
              <a:fillRect/>
            </a:stretch>
          </a:blipFill>
        </p:spPr>
      </p:sp>
      <p:grpSp>
        <p:nvGrpSpPr>
          <p:cNvPr id="15" name="Group 15"/>
          <p:cNvGrpSpPr/>
          <p:nvPr/>
        </p:nvGrpSpPr>
        <p:grpSpPr>
          <a:xfrm>
            <a:off x="1212347" y="322264"/>
            <a:ext cx="10482976" cy="1412873"/>
            <a:chOff x="0" y="0"/>
            <a:chExt cx="13977302" cy="1883830"/>
          </a:xfrm>
        </p:grpSpPr>
        <p:grpSp>
          <p:nvGrpSpPr>
            <p:cNvPr id="16" name="Group 16"/>
            <p:cNvGrpSpPr/>
            <p:nvPr/>
          </p:nvGrpSpPr>
          <p:grpSpPr>
            <a:xfrm>
              <a:off x="0" y="0"/>
              <a:ext cx="13977302" cy="1883830"/>
              <a:chOff x="0" y="0"/>
              <a:chExt cx="7908508" cy="1065891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7908508" cy="1065891"/>
              </a:xfrm>
              <a:custGeom>
                <a:avLst/>
                <a:gdLst/>
                <a:ahLst/>
                <a:cxnLst/>
                <a:rect l="l" t="t" r="r" b="b"/>
                <a:pathLst>
                  <a:path w="7908508" h="1065891">
                    <a:moveTo>
                      <a:pt x="29541" y="0"/>
                    </a:moveTo>
                    <a:lnTo>
                      <a:pt x="7878967" y="0"/>
                    </a:lnTo>
                    <a:cubicBezTo>
                      <a:pt x="7886802" y="0"/>
                      <a:pt x="7894316" y="3112"/>
                      <a:pt x="7899856" y="8652"/>
                    </a:cubicBezTo>
                    <a:cubicBezTo>
                      <a:pt x="7905396" y="14192"/>
                      <a:pt x="7908508" y="21706"/>
                      <a:pt x="7908508" y="29541"/>
                    </a:cubicBezTo>
                    <a:lnTo>
                      <a:pt x="7908508" y="1036350"/>
                    </a:lnTo>
                    <a:cubicBezTo>
                      <a:pt x="7908508" y="1052665"/>
                      <a:pt x="7895282" y="1065891"/>
                      <a:pt x="7878967" y="1065891"/>
                    </a:cubicBezTo>
                    <a:lnTo>
                      <a:pt x="29541" y="1065891"/>
                    </a:lnTo>
                    <a:cubicBezTo>
                      <a:pt x="13226" y="1065891"/>
                      <a:pt x="0" y="1052665"/>
                      <a:pt x="0" y="1036350"/>
                    </a:cubicBezTo>
                    <a:lnTo>
                      <a:pt x="0" y="29541"/>
                    </a:lnTo>
                    <a:cubicBezTo>
                      <a:pt x="0" y="13226"/>
                      <a:pt x="13226" y="0"/>
                      <a:pt x="29541" y="0"/>
                    </a:cubicBezTo>
                    <a:close/>
                  </a:path>
                </a:pathLst>
              </a:custGeom>
              <a:solidFill>
                <a:srgbClr val="F6BA02"/>
              </a:solidFill>
              <a:ln w="38100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18" name="TextBox 18"/>
              <p:cNvSpPr txBox="1"/>
              <p:nvPr/>
            </p:nvSpPr>
            <p:spPr>
              <a:xfrm>
                <a:off x="0" y="-95250"/>
                <a:ext cx="812800" cy="908050"/>
              </a:xfrm>
              <a:prstGeom prst="rect">
                <a:avLst/>
              </a:prstGeom>
            </p:spPr>
            <p:txBody>
              <a:bodyPr lIns="254000" tIns="254000" rIns="254000" bIns="254000" rtlCol="0" anchor="ctr"/>
              <a:lstStyle/>
              <a:p>
                <a:pPr algn="ctr">
                  <a:lnSpc>
                    <a:spcPts val="6439"/>
                  </a:lnSpc>
                </a:pPr>
                <a:endParaRPr/>
              </a:p>
            </p:txBody>
          </p:sp>
        </p:grpSp>
        <p:sp>
          <p:nvSpPr>
            <p:cNvPr id="19" name="TextBox 19"/>
            <p:cNvSpPr txBox="1"/>
            <p:nvPr/>
          </p:nvSpPr>
          <p:spPr>
            <a:xfrm>
              <a:off x="449221" y="534576"/>
              <a:ext cx="12791070" cy="8623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940"/>
                </a:lnSpc>
              </a:pPr>
              <a:r>
                <a:rPr lang="en-US" sz="4532">
                  <a:solidFill>
                    <a:srgbClr val="000000"/>
                  </a:solidFill>
                  <a:latin typeface="Garet 2"/>
                </a:rPr>
                <a:t>Problem Approach &amp;   Prototype</a:t>
              </a:r>
            </a:p>
          </p:txBody>
        </p:sp>
      </p:grpSp>
      <p:sp>
        <p:nvSpPr>
          <p:cNvPr id="20" name="Freeform 20"/>
          <p:cNvSpPr/>
          <p:nvPr/>
        </p:nvSpPr>
        <p:spPr>
          <a:xfrm rot="-10800000">
            <a:off x="14644749" y="9012990"/>
            <a:ext cx="2091627" cy="1469134"/>
          </a:xfrm>
          <a:custGeom>
            <a:avLst/>
            <a:gdLst>
              <a:gd name="connsiteX0" fmla="*/ 0 w 2091627"/>
              <a:gd name="connsiteY0" fmla="*/ 0 h 2057400"/>
              <a:gd name="connsiteX1" fmla="*/ 1772313 w 2091627"/>
              <a:gd name="connsiteY1" fmla="*/ 783772 h 2057400"/>
              <a:gd name="connsiteX2" fmla="*/ 2091627 w 2091627"/>
              <a:gd name="connsiteY2" fmla="*/ 2057400 h 2057400"/>
              <a:gd name="connsiteX3" fmla="*/ 0 w 2091627"/>
              <a:gd name="connsiteY3" fmla="*/ 2057400 h 2057400"/>
              <a:gd name="connsiteX4" fmla="*/ 0 w 2091627"/>
              <a:gd name="connsiteY4" fmla="*/ 0 h 2057400"/>
              <a:gd name="connsiteX0" fmla="*/ 0 w 2091627"/>
              <a:gd name="connsiteY0" fmla="*/ 0 h 2057400"/>
              <a:gd name="connsiteX1" fmla="*/ 1772313 w 2091627"/>
              <a:gd name="connsiteY1" fmla="*/ 783772 h 2057400"/>
              <a:gd name="connsiteX2" fmla="*/ 2091627 w 2091627"/>
              <a:gd name="connsiteY2" fmla="*/ 2057400 h 2057400"/>
              <a:gd name="connsiteX3" fmla="*/ 0 w 2091627"/>
              <a:gd name="connsiteY3" fmla="*/ 2057400 h 2057400"/>
              <a:gd name="connsiteX4" fmla="*/ 0 w 2091627"/>
              <a:gd name="connsiteY4" fmla="*/ 0 h 2057400"/>
              <a:gd name="connsiteX0" fmla="*/ 29029 w 2091627"/>
              <a:gd name="connsiteY0" fmla="*/ 0 h 1331686"/>
              <a:gd name="connsiteX1" fmla="*/ 1772313 w 2091627"/>
              <a:gd name="connsiteY1" fmla="*/ 58058 h 1331686"/>
              <a:gd name="connsiteX2" fmla="*/ 2091627 w 2091627"/>
              <a:gd name="connsiteY2" fmla="*/ 1331686 h 1331686"/>
              <a:gd name="connsiteX3" fmla="*/ 0 w 2091627"/>
              <a:gd name="connsiteY3" fmla="*/ 1331686 h 1331686"/>
              <a:gd name="connsiteX4" fmla="*/ 29029 w 2091627"/>
              <a:gd name="connsiteY4" fmla="*/ 0 h 1331686"/>
              <a:gd name="connsiteX0" fmla="*/ 29029 w 2091627"/>
              <a:gd name="connsiteY0" fmla="*/ 0 h 1331686"/>
              <a:gd name="connsiteX1" fmla="*/ 1772313 w 2091627"/>
              <a:gd name="connsiteY1" fmla="*/ 58058 h 1331686"/>
              <a:gd name="connsiteX2" fmla="*/ 2091627 w 2091627"/>
              <a:gd name="connsiteY2" fmla="*/ 1331686 h 1331686"/>
              <a:gd name="connsiteX3" fmla="*/ 0 w 2091627"/>
              <a:gd name="connsiteY3" fmla="*/ 1331686 h 1331686"/>
              <a:gd name="connsiteX4" fmla="*/ 29029 w 2091627"/>
              <a:gd name="connsiteY4" fmla="*/ 0 h 1331686"/>
              <a:gd name="connsiteX0" fmla="*/ 29029 w 2091627"/>
              <a:gd name="connsiteY0" fmla="*/ 105421 h 1437107"/>
              <a:gd name="connsiteX1" fmla="*/ 1772313 w 2091627"/>
              <a:gd name="connsiteY1" fmla="*/ 163479 h 1437107"/>
              <a:gd name="connsiteX2" fmla="*/ 2091627 w 2091627"/>
              <a:gd name="connsiteY2" fmla="*/ 1437107 h 1437107"/>
              <a:gd name="connsiteX3" fmla="*/ 0 w 2091627"/>
              <a:gd name="connsiteY3" fmla="*/ 1437107 h 1437107"/>
              <a:gd name="connsiteX4" fmla="*/ 29029 w 2091627"/>
              <a:gd name="connsiteY4" fmla="*/ 105421 h 1437107"/>
              <a:gd name="connsiteX0" fmla="*/ 29029 w 2091627"/>
              <a:gd name="connsiteY0" fmla="*/ 137448 h 1469134"/>
              <a:gd name="connsiteX1" fmla="*/ 1772313 w 2091627"/>
              <a:gd name="connsiteY1" fmla="*/ 195506 h 1469134"/>
              <a:gd name="connsiteX2" fmla="*/ 2091627 w 2091627"/>
              <a:gd name="connsiteY2" fmla="*/ 1469134 h 1469134"/>
              <a:gd name="connsiteX3" fmla="*/ 0 w 2091627"/>
              <a:gd name="connsiteY3" fmla="*/ 1469134 h 1469134"/>
              <a:gd name="connsiteX4" fmla="*/ 29029 w 2091627"/>
              <a:gd name="connsiteY4" fmla="*/ 137448 h 1469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91627" h="1469134">
                <a:moveTo>
                  <a:pt x="29029" y="137448"/>
                </a:moveTo>
                <a:cubicBezTo>
                  <a:pt x="735914" y="-196381"/>
                  <a:pt x="1123484" y="180992"/>
                  <a:pt x="1772313" y="195506"/>
                </a:cubicBezTo>
                <a:lnTo>
                  <a:pt x="2091627" y="1469134"/>
                </a:lnTo>
                <a:lnTo>
                  <a:pt x="0" y="1469134"/>
                </a:lnTo>
                <a:lnTo>
                  <a:pt x="29029" y="137448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 rot="-10800000">
            <a:off x="11266182" y="8940060"/>
            <a:ext cx="2091627" cy="2057400"/>
          </a:xfrm>
          <a:custGeom>
            <a:avLst/>
            <a:gdLst/>
            <a:ahLst/>
            <a:cxnLst/>
            <a:rect l="l" t="t" r="r" b="b"/>
            <a:pathLst>
              <a:path w="2091627" h="2057400">
                <a:moveTo>
                  <a:pt x="0" y="0"/>
                </a:moveTo>
                <a:lnTo>
                  <a:pt x="2091627" y="0"/>
                </a:lnTo>
                <a:lnTo>
                  <a:pt x="2091627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 rot="5400000">
            <a:off x="12980875" y="9030102"/>
            <a:ext cx="2091627" cy="2057400"/>
          </a:xfrm>
          <a:custGeom>
            <a:avLst/>
            <a:gdLst/>
            <a:ahLst/>
            <a:cxnLst/>
            <a:rect l="l" t="t" r="r" b="b"/>
            <a:pathLst>
              <a:path w="2091627" h="2057400">
                <a:moveTo>
                  <a:pt x="0" y="0"/>
                </a:moveTo>
                <a:lnTo>
                  <a:pt x="2091626" y="0"/>
                </a:lnTo>
                <a:lnTo>
                  <a:pt x="2091626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 rot="5400000">
            <a:off x="9620809" y="8940060"/>
            <a:ext cx="2091627" cy="2057400"/>
          </a:xfrm>
          <a:custGeom>
            <a:avLst/>
            <a:gdLst/>
            <a:ahLst/>
            <a:cxnLst/>
            <a:rect l="l" t="t" r="r" b="b"/>
            <a:pathLst>
              <a:path w="2091627" h="2057400">
                <a:moveTo>
                  <a:pt x="0" y="0"/>
                </a:moveTo>
                <a:lnTo>
                  <a:pt x="2091627" y="0"/>
                </a:lnTo>
                <a:lnTo>
                  <a:pt x="2091627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 rot="-10800000">
            <a:off x="7861867" y="9012989"/>
            <a:ext cx="2091627" cy="2057400"/>
          </a:xfrm>
          <a:custGeom>
            <a:avLst/>
            <a:gdLst/>
            <a:ahLst/>
            <a:cxnLst/>
            <a:rect l="l" t="t" r="r" b="b"/>
            <a:pathLst>
              <a:path w="2091627" h="2057400">
                <a:moveTo>
                  <a:pt x="0" y="0"/>
                </a:moveTo>
                <a:lnTo>
                  <a:pt x="2091626" y="0"/>
                </a:lnTo>
                <a:lnTo>
                  <a:pt x="2091626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25" name="Group 25"/>
          <p:cNvGrpSpPr/>
          <p:nvPr/>
        </p:nvGrpSpPr>
        <p:grpSpPr>
          <a:xfrm>
            <a:off x="1028700" y="6631834"/>
            <a:ext cx="7698060" cy="3288251"/>
            <a:chOff x="0" y="0"/>
            <a:chExt cx="15136992" cy="6465814"/>
          </a:xfrm>
        </p:grpSpPr>
        <p:sp>
          <p:nvSpPr>
            <p:cNvPr id="26" name="Freeform 26"/>
            <p:cNvSpPr/>
            <p:nvPr/>
          </p:nvSpPr>
          <p:spPr>
            <a:xfrm>
              <a:off x="31750" y="31750"/>
              <a:ext cx="15073492" cy="6402314"/>
            </a:xfrm>
            <a:custGeom>
              <a:avLst/>
              <a:gdLst/>
              <a:ahLst/>
              <a:cxnLst/>
              <a:rect l="l" t="t" r="r" b="b"/>
              <a:pathLst>
                <a:path w="15073492" h="6402314">
                  <a:moveTo>
                    <a:pt x="14980782" y="6402314"/>
                  </a:moveTo>
                  <a:lnTo>
                    <a:pt x="92710" y="6402314"/>
                  </a:lnTo>
                  <a:cubicBezTo>
                    <a:pt x="41910" y="6402314"/>
                    <a:pt x="0" y="6360404"/>
                    <a:pt x="0" y="6309604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4979512" y="0"/>
                  </a:lnTo>
                  <a:cubicBezTo>
                    <a:pt x="15030312" y="0"/>
                    <a:pt x="15072223" y="41910"/>
                    <a:pt x="15072223" y="92710"/>
                  </a:cubicBezTo>
                  <a:lnTo>
                    <a:pt x="15072223" y="6308334"/>
                  </a:lnTo>
                  <a:cubicBezTo>
                    <a:pt x="15073492" y="6360404"/>
                    <a:pt x="15031582" y="6402314"/>
                    <a:pt x="14980782" y="6402314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7" name="Freeform 27"/>
            <p:cNvSpPr/>
            <p:nvPr/>
          </p:nvSpPr>
          <p:spPr>
            <a:xfrm>
              <a:off x="0" y="0"/>
              <a:ext cx="15136992" cy="6465814"/>
            </a:xfrm>
            <a:custGeom>
              <a:avLst/>
              <a:gdLst/>
              <a:ahLst/>
              <a:cxnLst/>
              <a:rect l="l" t="t" r="r" b="b"/>
              <a:pathLst>
                <a:path w="15136992" h="6465814">
                  <a:moveTo>
                    <a:pt x="15012532" y="59690"/>
                  </a:moveTo>
                  <a:cubicBezTo>
                    <a:pt x="15048092" y="59690"/>
                    <a:pt x="15077301" y="88900"/>
                    <a:pt x="15077301" y="124460"/>
                  </a:cubicBezTo>
                  <a:lnTo>
                    <a:pt x="15077301" y="6341354"/>
                  </a:lnTo>
                  <a:cubicBezTo>
                    <a:pt x="15077301" y="6376914"/>
                    <a:pt x="15048092" y="6406124"/>
                    <a:pt x="15012532" y="6406124"/>
                  </a:cubicBezTo>
                  <a:lnTo>
                    <a:pt x="124460" y="6406124"/>
                  </a:lnTo>
                  <a:cubicBezTo>
                    <a:pt x="88900" y="6406124"/>
                    <a:pt x="59690" y="6376914"/>
                    <a:pt x="59690" y="6341354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5012532" y="59690"/>
                  </a:lnTo>
                  <a:moveTo>
                    <a:pt x="15012532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6341354"/>
                  </a:lnTo>
                  <a:cubicBezTo>
                    <a:pt x="0" y="6409934"/>
                    <a:pt x="55880" y="6465814"/>
                    <a:pt x="124460" y="6465814"/>
                  </a:cubicBezTo>
                  <a:lnTo>
                    <a:pt x="15012532" y="6465814"/>
                  </a:lnTo>
                  <a:cubicBezTo>
                    <a:pt x="15081112" y="6465814"/>
                    <a:pt x="15136992" y="6409934"/>
                    <a:pt x="15136992" y="6341354"/>
                  </a:cubicBezTo>
                  <a:lnTo>
                    <a:pt x="15136992" y="124460"/>
                  </a:lnTo>
                  <a:cubicBezTo>
                    <a:pt x="15136992" y="55880"/>
                    <a:pt x="15081112" y="0"/>
                    <a:pt x="15012532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28" name="Freeform 28"/>
          <p:cNvSpPr/>
          <p:nvPr/>
        </p:nvSpPr>
        <p:spPr>
          <a:xfrm>
            <a:off x="1447393" y="6696003"/>
            <a:ext cx="6934016" cy="3159806"/>
          </a:xfrm>
          <a:custGeom>
            <a:avLst/>
            <a:gdLst/>
            <a:ahLst/>
            <a:cxnLst/>
            <a:rect l="l" t="t" r="r" b="b"/>
            <a:pathLst>
              <a:path w="6934016" h="3159806">
                <a:moveTo>
                  <a:pt x="0" y="0"/>
                </a:moveTo>
                <a:lnTo>
                  <a:pt x="6934016" y="0"/>
                </a:lnTo>
                <a:lnTo>
                  <a:pt x="6934016" y="3159806"/>
                </a:lnTo>
                <a:lnTo>
                  <a:pt x="0" y="3159806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t="-2719" b="-128"/>
            </a:stretch>
          </a:blipFill>
        </p:spPr>
      </p:sp>
      <p:grpSp>
        <p:nvGrpSpPr>
          <p:cNvPr id="29" name="Group 29"/>
          <p:cNvGrpSpPr/>
          <p:nvPr/>
        </p:nvGrpSpPr>
        <p:grpSpPr>
          <a:xfrm>
            <a:off x="9606629" y="6631834"/>
            <a:ext cx="7698060" cy="3288251"/>
            <a:chOff x="0" y="0"/>
            <a:chExt cx="15136992" cy="6465814"/>
          </a:xfrm>
        </p:grpSpPr>
        <p:sp>
          <p:nvSpPr>
            <p:cNvPr id="30" name="Freeform 30"/>
            <p:cNvSpPr/>
            <p:nvPr/>
          </p:nvSpPr>
          <p:spPr>
            <a:xfrm>
              <a:off x="31750" y="31750"/>
              <a:ext cx="15073492" cy="6402314"/>
            </a:xfrm>
            <a:custGeom>
              <a:avLst/>
              <a:gdLst/>
              <a:ahLst/>
              <a:cxnLst/>
              <a:rect l="l" t="t" r="r" b="b"/>
              <a:pathLst>
                <a:path w="15073492" h="6402314">
                  <a:moveTo>
                    <a:pt x="14980782" y="6402314"/>
                  </a:moveTo>
                  <a:lnTo>
                    <a:pt x="92710" y="6402314"/>
                  </a:lnTo>
                  <a:cubicBezTo>
                    <a:pt x="41910" y="6402314"/>
                    <a:pt x="0" y="6360404"/>
                    <a:pt x="0" y="6309604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4979512" y="0"/>
                  </a:lnTo>
                  <a:cubicBezTo>
                    <a:pt x="15030312" y="0"/>
                    <a:pt x="15072223" y="41910"/>
                    <a:pt x="15072223" y="92710"/>
                  </a:cubicBezTo>
                  <a:lnTo>
                    <a:pt x="15072223" y="6308334"/>
                  </a:lnTo>
                  <a:cubicBezTo>
                    <a:pt x="15073492" y="6360404"/>
                    <a:pt x="15031582" y="6402314"/>
                    <a:pt x="14980782" y="6402314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31" name="Freeform 31"/>
            <p:cNvSpPr/>
            <p:nvPr/>
          </p:nvSpPr>
          <p:spPr>
            <a:xfrm>
              <a:off x="0" y="0"/>
              <a:ext cx="15136992" cy="6465814"/>
            </a:xfrm>
            <a:custGeom>
              <a:avLst/>
              <a:gdLst/>
              <a:ahLst/>
              <a:cxnLst/>
              <a:rect l="l" t="t" r="r" b="b"/>
              <a:pathLst>
                <a:path w="15136992" h="6465814">
                  <a:moveTo>
                    <a:pt x="15012532" y="59690"/>
                  </a:moveTo>
                  <a:cubicBezTo>
                    <a:pt x="15048092" y="59690"/>
                    <a:pt x="15077301" y="88900"/>
                    <a:pt x="15077301" y="124460"/>
                  </a:cubicBezTo>
                  <a:lnTo>
                    <a:pt x="15077301" y="6341354"/>
                  </a:lnTo>
                  <a:cubicBezTo>
                    <a:pt x="15077301" y="6376914"/>
                    <a:pt x="15048092" y="6406124"/>
                    <a:pt x="15012532" y="6406124"/>
                  </a:cubicBezTo>
                  <a:lnTo>
                    <a:pt x="124460" y="6406124"/>
                  </a:lnTo>
                  <a:cubicBezTo>
                    <a:pt x="88900" y="6406124"/>
                    <a:pt x="59690" y="6376914"/>
                    <a:pt x="59690" y="6341354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5012532" y="59690"/>
                  </a:lnTo>
                  <a:moveTo>
                    <a:pt x="15012532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6341354"/>
                  </a:lnTo>
                  <a:cubicBezTo>
                    <a:pt x="0" y="6409934"/>
                    <a:pt x="55880" y="6465814"/>
                    <a:pt x="124460" y="6465814"/>
                  </a:cubicBezTo>
                  <a:lnTo>
                    <a:pt x="15012532" y="6465814"/>
                  </a:lnTo>
                  <a:cubicBezTo>
                    <a:pt x="15081112" y="6465814"/>
                    <a:pt x="15136992" y="6409934"/>
                    <a:pt x="15136992" y="6341354"/>
                  </a:cubicBezTo>
                  <a:lnTo>
                    <a:pt x="15136992" y="124460"/>
                  </a:lnTo>
                  <a:cubicBezTo>
                    <a:pt x="15136992" y="55880"/>
                    <a:pt x="15081112" y="0"/>
                    <a:pt x="15012532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32" name="Group 32"/>
          <p:cNvGrpSpPr/>
          <p:nvPr/>
        </p:nvGrpSpPr>
        <p:grpSpPr>
          <a:xfrm>
            <a:off x="9729519" y="6757450"/>
            <a:ext cx="1469633" cy="1534744"/>
            <a:chOff x="0" y="0"/>
            <a:chExt cx="2670990" cy="2789327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2670990" cy="2789326"/>
            </a:xfrm>
            <a:custGeom>
              <a:avLst/>
              <a:gdLst/>
              <a:ahLst/>
              <a:cxnLst/>
              <a:rect l="l" t="t" r="r" b="b"/>
              <a:pathLst>
                <a:path w="2670990" h="2789326">
                  <a:moveTo>
                    <a:pt x="0" y="0"/>
                  </a:moveTo>
                  <a:lnTo>
                    <a:pt x="2670990" y="0"/>
                  </a:lnTo>
                  <a:lnTo>
                    <a:pt x="2670990" y="2789326"/>
                  </a:lnTo>
                  <a:lnTo>
                    <a:pt x="0" y="2789326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34" name="AutoShape 34"/>
          <p:cNvSpPr/>
          <p:nvPr/>
        </p:nvSpPr>
        <p:spPr>
          <a:xfrm flipV="1">
            <a:off x="11455483" y="7810511"/>
            <a:ext cx="0" cy="475873"/>
          </a:xfrm>
          <a:prstGeom prst="line">
            <a:avLst/>
          </a:prstGeom>
          <a:ln w="9525" cap="flat">
            <a:solidFill>
              <a:srgbClr val="E35E3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5" name="AutoShape 35"/>
          <p:cNvSpPr/>
          <p:nvPr/>
        </p:nvSpPr>
        <p:spPr>
          <a:xfrm flipV="1">
            <a:off x="12223534" y="8292194"/>
            <a:ext cx="0" cy="527242"/>
          </a:xfrm>
          <a:prstGeom prst="line">
            <a:avLst/>
          </a:prstGeom>
          <a:ln w="9525" cap="flat">
            <a:solidFill>
              <a:srgbClr val="E35E3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6" name="AutoShape 36"/>
          <p:cNvSpPr/>
          <p:nvPr/>
        </p:nvSpPr>
        <p:spPr>
          <a:xfrm flipV="1">
            <a:off x="14209353" y="8283478"/>
            <a:ext cx="0" cy="535957"/>
          </a:xfrm>
          <a:prstGeom prst="line">
            <a:avLst/>
          </a:prstGeom>
          <a:ln w="9525" cap="flat">
            <a:solidFill>
              <a:srgbClr val="E35E3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7" name="AutoShape 37"/>
          <p:cNvSpPr/>
          <p:nvPr/>
        </p:nvSpPr>
        <p:spPr>
          <a:xfrm flipV="1">
            <a:off x="13199595" y="7797720"/>
            <a:ext cx="0" cy="488663"/>
          </a:xfrm>
          <a:prstGeom prst="line">
            <a:avLst/>
          </a:prstGeom>
          <a:ln w="9525" cap="flat">
            <a:solidFill>
              <a:srgbClr val="E35E3C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8" name="Group 38"/>
          <p:cNvGrpSpPr/>
          <p:nvPr/>
        </p:nvGrpSpPr>
        <p:grpSpPr>
          <a:xfrm>
            <a:off x="11398013" y="7912833"/>
            <a:ext cx="114940" cy="114940"/>
            <a:chOff x="0" y="0"/>
            <a:chExt cx="1913890" cy="1913890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E35E3C"/>
            </a:solidFill>
          </p:spPr>
        </p:sp>
      </p:grpSp>
      <p:grpSp>
        <p:nvGrpSpPr>
          <p:cNvPr id="40" name="Group 40"/>
          <p:cNvGrpSpPr/>
          <p:nvPr/>
        </p:nvGrpSpPr>
        <p:grpSpPr>
          <a:xfrm>
            <a:off x="9729519" y="8819436"/>
            <a:ext cx="1469633" cy="1036347"/>
            <a:chOff x="0" y="0"/>
            <a:chExt cx="9150451" cy="6452661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9150452" cy="6452660"/>
            </a:xfrm>
            <a:custGeom>
              <a:avLst/>
              <a:gdLst/>
              <a:ahLst/>
              <a:cxnLst/>
              <a:rect l="l" t="t" r="r" b="b"/>
              <a:pathLst>
                <a:path w="9150452" h="6452660">
                  <a:moveTo>
                    <a:pt x="0" y="0"/>
                  </a:moveTo>
                  <a:lnTo>
                    <a:pt x="0" y="6452660"/>
                  </a:lnTo>
                  <a:lnTo>
                    <a:pt x="9150452" y="6452660"/>
                  </a:lnTo>
                  <a:lnTo>
                    <a:pt x="9150452" y="0"/>
                  </a:lnTo>
                  <a:lnTo>
                    <a:pt x="0" y="0"/>
                  </a:lnTo>
                  <a:close/>
                  <a:moveTo>
                    <a:pt x="9089491" y="6391701"/>
                  </a:moveTo>
                  <a:lnTo>
                    <a:pt x="59690" y="6391701"/>
                  </a:lnTo>
                  <a:lnTo>
                    <a:pt x="59690" y="59690"/>
                  </a:lnTo>
                  <a:lnTo>
                    <a:pt x="9089491" y="59690"/>
                  </a:lnTo>
                  <a:lnTo>
                    <a:pt x="9089491" y="6391701"/>
                  </a:lnTo>
                  <a:close/>
                </a:path>
              </a:pathLst>
            </a:custGeom>
            <a:solidFill>
              <a:srgbClr val="E35E3C"/>
            </a:solidFill>
          </p:spPr>
        </p:sp>
      </p:grpSp>
      <p:grpSp>
        <p:nvGrpSpPr>
          <p:cNvPr id="42" name="Group 42"/>
          <p:cNvGrpSpPr/>
          <p:nvPr/>
        </p:nvGrpSpPr>
        <p:grpSpPr>
          <a:xfrm>
            <a:off x="11449369" y="6757450"/>
            <a:ext cx="1469633" cy="1053061"/>
            <a:chOff x="0" y="0"/>
            <a:chExt cx="9150451" cy="6556729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9150452" cy="6556728"/>
            </a:xfrm>
            <a:custGeom>
              <a:avLst/>
              <a:gdLst/>
              <a:ahLst/>
              <a:cxnLst/>
              <a:rect l="l" t="t" r="r" b="b"/>
              <a:pathLst>
                <a:path w="9150452" h="6556728">
                  <a:moveTo>
                    <a:pt x="0" y="0"/>
                  </a:moveTo>
                  <a:lnTo>
                    <a:pt x="0" y="6556728"/>
                  </a:lnTo>
                  <a:lnTo>
                    <a:pt x="9150452" y="6556728"/>
                  </a:lnTo>
                  <a:lnTo>
                    <a:pt x="9150452" y="0"/>
                  </a:lnTo>
                  <a:lnTo>
                    <a:pt x="0" y="0"/>
                  </a:lnTo>
                  <a:close/>
                  <a:moveTo>
                    <a:pt x="9089491" y="6495769"/>
                  </a:moveTo>
                  <a:lnTo>
                    <a:pt x="59690" y="6495769"/>
                  </a:lnTo>
                  <a:lnTo>
                    <a:pt x="59690" y="59690"/>
                  </a:lnTo>
                  <a:lnTo>
                    <a:pt x="9089491" y="59690"/>
                  </a:lnTo>
                  <a:lnTo>
                    <a:pt x="9089491" y="6495769"/>
                  </a:lnTo>
                  <a:close/>
                </a:path>
              </a:pathLst>
            </a:custGeom>
            <a:solidFill>
              <a:srgbClr val="E35E3C"/>
            </a:solidFill>
          </p:spPr>
        </p:sp>
      </p:grpSp>
      <p:grpSp>
        <p:nvGrpSpPr>
          <p:cNvPr id="44" name="Group 44"/>
          <p:cNvGrpSpPr/>
          <p:nvPr/>
        </p:nvGrpSpPr>
        <p:grpSpPr>
          <a:xfrm>
            <a:off x="13190631" y="6757450"/>
            <a:ext cx="1469633" cy="1053061"/>
            <a:chOff x="0" y="0"/>
            <a:chExt cx="9150451" cy="6556729"/>
          </a:xfrm>
        </p:grpSpPr>
        <p:sp>
          <p:nvSpPr>
            <p:cNvPr id="45" name="Freeform 45"/>
            <p:cNvSpPr/>
            <p:nvPr/>
          </p:nvSpPr>
          <p:spPr>
            <a:xfrm>
              <a:off x="0" y="0"/>
              <a:ext cx="9150452" cy="6556728"/>
            </a:xfrm>
            <a:custGeom>
              <a:avLst/>
              <a:gdLst/>
              <a:ahLst/>
              <a:cxnLst/>
              <a:rect l="l" t="t" r="r" b="b"/>
              <a:pathLst>
                <a:path w="9150452" h="6556728">
                  <a:moveTo>
                    <a:pt x="0" y="0"/>
                  </a:moveTo>
                  <a:lnTo>
                    <a:pt x="0" y="6556728"/>
                  </a:lnTo>
                  <a:lnTo>
                    <a:pt x="9150452" y="6556728"/>
                  </a:lnTo>
                  <a:lnTo>
                    <a:pt x="9150452" y="0"/>
                  </a:lnTo>
                  <a:lnTo>
                    <a:pt x="0" y="0"/>
                  </a:lnTo>
                  <a:close/>
                  <a:moveTo>
                    <a:pt x="9089491" y="6495769"/>
                  </a:moveTo>
                  <a:lnTo>
                    <a:pt x="59690" y="6495769"/>
                  </a:lnTo>
                  <a:lnTo>
                    <a:pt x="59690" y="59690"/>
                  </a:lnTo>
                  <a:lnTo>
                    <a:pt x="9089491" y="59690"/>
                  </a:lnTo>
                  <a:lnTo>
                    <a:pt x="9089491" y="6495769"/>
                  </a:lnTo>
                  <a:close/>
                </a:path>
              </a:pathLst>
            </a:custGeom>
            <a:solidFill>
              <a:srgbClr val="E35E3C"/>
            </a:solidFill>
          </p:spPr>
        </p:sp>
      </p:grpSp>
      <p:grpSp>
        <p:nvGrpSpPr>
          <p:cNvPr id="46" name="Group 46"/>
          <p:cNvGrpSpPr/>
          <p:nvPr/>
        </p:nvGrpSpPr>
        <p:grpSpPr>
          <a:xfrm>
            <a:off x="13190631" y="8819436"/>
            <a:ext cx="1469633" cy="1036347"/>
            <a:chOff x="0" y="0"/>
            <a:chExt cx="9150451" cy="6452661"/>
          </a:xfrm>
        </p:grpSpPr>
        <p:sp>
          <p:nvSpPr>
            <p:cNvPr id="47" name="Freeform 47"/>
            <p:cNvSpPr/>
            <p:nvPr/>
          </p:nvSpPr>
          <p:spPr>
            <a:xfrm>
              <a:off x="0" y="0"/>
              <a:ext cx="9150452" cy="6452660"/>
            </a:xfrm>
            <a:custGeom>
              <a:avLst/>
              <a:gdLst/>
              <a:ahLst/>
              <a:cxnLst/>
              <a:rect l="l" t="t" r="r" b="b"/>
              <a:pathLst>
                <a:path w="9150452" h="6452660">
                  <a:moveTo>
                    <a:pt x="0" y="0"/>
                  </a:moveTo>
                  <a:lnTo>
                    <a:pt x="0" y="6452660"/>
                  </a:lnTo>
                  <a:lnTo>
                    <a:pt x="9150452" y="6452660"/>
                  </a:lnTo>
                  <a:lnTo>
                    <a:pt x="9150452" y="0"/>
                  </a:lnTo>
                  <a:lnTo>
                    <a:pt x="0" y="0"/>
                  </a:lnTo>
                  <a:close/>
                  <a:moveTo>
                    <a:pt x="9089491" y="6391701"/>
                  </a:moveTo>
                  <a:lnTo>
                    <a:pt x="59690" y="6391701"/>
                  </a:lnTo>
                  <a:lnTo>
                    <a:pt x="59690" y="59690"/>
                  </a:lnTo>
                  <a:lnTo>
                    <a:pt x="9089491" y="59690"/>
                  </a:lnTo>
                  <a:lnTo>
                    <a:pt x="9089491" y="6391701"/>
                  </a:lnTo>
                  <a:close/>
                </a:path>
              </a:pathLst>
            </a:custGeom>
            <a:solidFill>
              <a:srgbClr val="E35E3C"/>
            </a:solidFill>
          </p:spPr>
        </p:sp>
      </p:grpSp>
      <p:grpSp>
        <p:nvGrpSpPr>
          <p:cNvPr id="48" name="Group 48"/>
          <p:cNvGrpSpPr/>
          <p:nvPr/>
        </p:nvGrpSpPr>
        <p:grpSpPr>
          <a:xfrm>
            <a:off x="11452274" y="8819436"/>
            <a:ext cx="1469633" cy="1036373"/>
            <a:chOff x="0" y="0"/>
            <a:chExt cx="9150451" cy="6452825"/>
          </a:xfrm>
        </p:grpSpPr>
        <p:sp>
          <p:nvSpPr>
            <p:cNvPr id="49" name="Freeform 49"/>
            <p:cNvSpPr/>
            <p:nvPr/>
          </p:nvSpPr>
          <p:spPr>
            <a:xfrm>
              <a:off x="0" y="0"/>
              <a:ext cx="9150452" cy="6452825"/>
            </a:xfrm>
            <a:custGeom>
              <a:avLst/>
              <a:gdLst/>
              <a:ahLst/>
              <a:cxnLst/>
              <a:rect l="l" t="t" r="r" b="b"/>
              <a:pathLst>
                <a:path w="9150452" h="6452825">
                  <a:moveTo>
                    <a:pt x="0" y="0"/>
                  </a:moveTo>
                  <a:lnTo>
                    <a:pt x="0" y="6452825"/>
                  </a:lnTo>
                  <a:lnTo>
                    <a:pt x="9150452" y="6452825"/>
                  </a:lnTo>
                  <a:lnTo>
                    <a:pt x="9150452" y="0"/>
                  </a:lnTo>
                  <a:lnTo>
                    <a:pt x="0" y="0"/>
                  </a:lnTo>
                  <a:close/>
                  <a:moveTo>
                    <a:pt x="9089491" y="6391864"/>
                  </a:moveTo>
                  <a:lnTo>
                    <a:pt x="59690" y="6391864"/>
                  </a:lnTo>
                  <a:lnTo>
                    <a:pt x="59690" y="59690"/>
                  </a:lnTo>
                  <a:lnTo>
                    <a:pt x="9089491" y="59690"/>
                  </a:lnTo>
                  <a:lnTo>
                    <a:pt x="9089491" y="6391864"/>
                  </a:lnTo>
                  <a:close/>
                </a:path>
              </a:pathLst>
            </a:custGeom>
            <a:solidFill>
              <a:srgbClr val="E35E3C"/>
            </a:solidFill>
          </p:spPr>
        </p:sp>
      </p:grpSp>
      <p:sp>
        <p:nvSpPr>
          <p:cNvPr id="50" name="AutoShape 50"/>
          <p:cNvSpPr/>
          <p:nvPr/>
        </p:nvSpPr>
        <p:spPr>
          <a:xfrm flipV="1">
            <a:off x="10467241" y="7810511"/>
            <a:ext cx="0" cy="1008925"/>
          </a:xfrm>
          <a:prstGeom prst="line">
            <a:avLst/>
          </a:prstGeom>
          <a:ln w="9525" cap="flat">
            <a:solidFill>
              <a:srgbClr val="E35E3C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51" name="Group 51"/>
          <p:cNvGrpSpPr/>
          <p:nvPr/>
        </p:nvGrpSpPr>
        <p:grpSpPr>
          <a:xfrm>
            <a:off x="10406865" y="8565803"/>
            <a:ext cx="114940" cy="114940"/>
            <a:chOff x="0" y="0"/>
            <a:chExt cx="1913890" cy="1913890"/>
          </a:xfrm>
        </p:grpSpPr>
        <p:sp>
          <p:nvSpPr>
            <p:cNvPr id="52" name="Freeform 52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E35E3C"/>
            </a:solidFill>
          </p:spPr>
        </p:sp>
      </p:grpSp>
      <p:grpSp>
        <p:nvGrpSpPr>
          <p:cNvPr id="53" name="Group 53"/>
          <p:cNvGrpSpPr/>
          <p:nvPr/>
        </p:nvGrpSpPr>
        <p:grpSpPr>
          <a:xfrm>
            <a:off x="13139220" y="7918651"/>
            <a:ext cx="114940" cy="114940"/>
            <a:chOff x="0" y="0"/>
            <a:chExt cx="1913890" cy="1913890"/>
          </a:xfrm>
        </p:grpSpPr>
        <p:sp>
          <p:nvSpPr>
            <p:cNvPr id="54" name="Freeform 54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E35E3C"/>
            </a:solidFill>
          </p:spPr>
        </p:sp>
      </p:grpSp>
      <p:grpSp>
        <p:nvGrpSpPr>
          <p:cNvPr id="55" name="Group 55"/>
          <p:cNvGrpSpPr/>
          <p:nvPr/>
        </p:nvGrpSpPr>
        <p:grpSpPr>
          <a:xfrm>
            <a:off x="14151883" y="8565804"/>
            <a:ext cx="114940" cy="114940"/>
            <a:chOff x="0" y="0"/>
            <a:chExt cx="1913890" cy="1913890"/>
          </a:xfrm>
        </p:grpSpPr>
        <p:sp>
          <p:nvSpPr>
            <p:cNvPr id="56" name="Freeform 56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E35E3C"/>
            </a:solidFill>
          </p:spPr>
        </p:sp>
      </p:grpSp>
      <p:grpSp>
        <p:nvGrpSpPr>
          <p:cNvPr id="57" name="Group 57"/>
          <p:cNvGrpSpPr/>
          <p:nvPr/>
        </p:nvGrpSpPr>
        <p:grpSpPr>
          <a:xfrm>
            <a:off x="12156673" y="8565804"/>
            <a:ext cx="114940" cy="114940"/>
            <a:chOff x="0" y="0"/>
            <a:chExt cx="1913890" cy="1913890"/>
          </a:xfrm>
        </p:grpSpPr>
        <p:sp>
          <p:nvSpPr>
            <p:cNvPr id="58" name="Freeform 58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E35E3C"/>
            </a:solidFill>
          </p:spPr>
        </p:sp>
      </p:grpSp>
      <p:sp>
        <p:nvSpPr>
          <p:cNvPr id="59" name="AutoShape 59"/>
          <p:cNvSpPr/>
          <p:nvPr/>
        </p:nvSpPr>
        <p:spPr>
          <a:xfrm flipH="1">
            <a:off x="11199152" y="8283478"/>
            <a:ext cx="4622257" cy="5810"/>
          </a:xfrm>
          <a:prstGeom prst="line">
            <a:avLst/>
          </a:prstGeom>
          <a:ln w="9525" cap="flat">
            <a:solidFill>
              <a:srgbClr val="E35E3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0" name="AutoShape 60"/>
          <p:cNvSpPr/>
          <p:nvPr/>
        </p:nvSpPr>
        <p:spPr>
          <a:xfrm flipH="1">
            <a:off x="10521806" y="8623273"/>
            <a:ext cx="677346" cy="0"/>
          </a:xfrm>
          <a:prstGeom prst="line">
            <a:avLst/>
          </a:prstGeom>
          <a:ln w="9525" cap="flat">
            <a:solidFill>
              <a:srgbClr val="E35E3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1" name="AutoShape 61"/>
          <p:cNvSpPr/>
          <p:nvPr/>
        </p:nvSpPr>
        <p:spPr>
          <a:xfrm>
            <a:off x="11201455" y="8289288"/>
            <a:ext cx="0" cy="336889"/>
          </a:xfrm>
          <a:prstGeom prst="line">
            <a:avLst/>
          </a:prstGeom>
          <a:ln w="9525" cap="flat">
            <a:solidFill>
              <a:srgbClr val="E35E3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2" name="Freeform 62"/>
          <p:cNvSpPr/>
          <p:nvPr/>
        </p:nvSpPr>
        <p:spPr>
          <a:xfrm rot="5276186">
            <a:off x="10409341" y="8093584"/>
            <a:ext cx="113943" cy="77908"/>
          </a:xfrm>
          <a:custGeom>
            <a:avLst/>
            <a:gdLst/>
            <a:ahLst/>
            <a:cxnLst/>
            <a:rect l="l" t="t" r="r" b="b"/>
            <a:pathLst>
              <a:path w="113943" h="77908">
                <a:moveTo>
                  <a:pt x="0" y="0"/>
                </a:moveTo>
                <a:lnTo>
                  <a:pt x="113943" y="0"/>
                </a:lnTo>
                <a:lnTo>
                  <a:pt x="113943" y="77908"/>
                </a:lnTo>
                <a:lnTo>
                  <a:pt x="0" y="77908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xmlns="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63" name="Freeform 63"/>
          <p:cNvSpPr/>
          <p:nvPr/>
        </p:nvSpPr>
        <p:spPr>
          <a:xfrm>
            <a:off x="10803507" y="8584320"/>
            <a:ext cx="113943" cy="77908"/>
          </a:xfrm>
          <a:custGeom>
            <a:avLst/>
            <a:gdLst/>
            <a:ahLst/>
            <a:cxnLst/>
            <a:rect l="l" t="t" r="r" b="b"/>
            <a:pathLst>
              <a:path w="113943" h="77908">
                <a:moveTo>
                  <a:pt x="0" y="0"/>
                </a:moveTo>
                <a:lnTo>
                  <a:pt x="113943" y="0"/>
                </a:lnTo>
                <a:lnTo>
                  <a:pt x="113943" y="77908"/>
                </a:lnTo>
                <a:lnTo>
                  <a:pt x="0" y="77908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xmlns="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64" name="Freeform 64"/>
          <p:cNvSpPr/>
          <p:nvPr/>
        </p:nvSpPr>
        <p:spPr>
          <a:xfrm>
            <a:off x="11782537" y="8250334"/>
            <a:ext cx="113943" cy="77908"/>
          </a:xfrm>
          <a:custGeom>
            <a:avLst/>
            <a:gdLst/>
            <a:ahLst/>
            <a:cxnLst/>
            <a:rect l="l" t="t" r="r" b="b"/>
            <a:pathLst>
              <a:path w="113943" h="77908">
                <a:moveTo>
                  <a:pt x="0" y="0"/>
                </a:moveTo>
                <a:lnTo>
                  <a:pt x="113943" y="0"/>
                </a:lnTo>
                <a:lnTo>
                  <a:pt x="113943" y="77909"/>
                </a:lnTo>
                <a:lnTo>
                  <a:pt x="0" y="77909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xmlns="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65" name="Freeform 65"/>
          <p:cNvSpPr/>
          <p:nvPr/>
        </p:nvSpPr>
        <p:spPr>
          <a:xfrm>
            <a:off x="12646064" y="8250334"/>
            <a:ext cx="113943" cy="77908"/>
          </a:xfrm>
          <a:custGeom>
            <a:avLst/>
            <a:gdLst/>
            <a:ahLst/>
            <a:cxnLst/>
            <a:rect l="l" t="t" r="r" b="b"/>
            <a:pathLst>
              <a:path w="113943" h="77908">
                <a:moveTo>
                  <a:pt x="0" y="0"/>
                </a:moveTo>
                <a:lnTo>
                  <a:pt x="113942" y="0"/>
                </a:lnTo>
                <a:lnTo>
                  <a:pt x="113942" y="77909"/>
                </a:lnTo>
                <a:lnTo>
                  <a:pt x="0" y="77909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xmlns="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66" name="Freeform 66"/>
          <p:cNvSpPr/>
          <p:nvPr/>
        </p:nvSpPr>
        <p:spPr>
          <a:xfrm>
            <a:off x="13679814" y="8250334"/>
            <a:ext cx="113943" cy="77908"/>
          </a:xfrm>
          <a:custGeom>
            <a:avLst/>
            <a:gdLst/>
            <a:ahLst/>
            <a:cxnLst/>
            <a:rect l="l" t="t" r="r" b="b"/>
            <a:pathLst>
              <a:path w="113943" h="77908">
                <a:moveTo>
                  <a:pt x="0" y="0"/>
                </a:moveTo>
                <a:lnTo>
                  <a:pt x="113942" y="0"/>
                </a:lnTo>
                <a:lnTo>
                  <a:pt x="113942" y="77909"/>
                </a:lnTo>
                <a:lnTo>
                  <a:pt x="0" y="77909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xmlns="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67" name="Freeform 67"/>
          <p:cNvSpPr/>
          <p:nvPr/>
        </p:nvSpPr>
        <p:spPr>
          <a:xfrm>
            <a:off x="14455559" y="8250334"/>
            <a:ext cx="113943" cy="77908"/>
          </a:xfrm>
          <a:custGeom>
            <a:avLst/>
            <a:gdLst/>
            <a:ahLst/>
            <a:cxnLst/>
            <a:rect l="l" t="t" r="r" b="b"/>
            <a:pathLst>
              <a:path w="113943" h="77908">
                <a:moveTo>
                  <a:pt x="0" y="0"/>
                </a:moveTo>
                <a:lnTo>
                  <a:pt x="113943" y="0"/>
                </a:lnTo>
                <a:lnTo>
                  <a:pt x="113943" y="77909"/>
                </a:lnTo>
                <a:lnTo>
                  <a:pt x="0" y="77909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xmlns="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68" name="AutoShape 68"/>
          <p:cNvSpPr/>
          <p:nvPr/>
        </p:nvSpPr>
        <p:spPr>
          <a:xfrm flipV="1">
            <a:off x="14970297" y="7794815"/>
            <a:ext cx="0" cy="488663"/>
          </a:xfrm>
          <a:prstGeom prst="line">
            <a:avLst/>
          </a:prstGeom>
          <a:ln w="9525" cap="flat">
            <a:solidFill>
              <a:srgbClr val="E35E3C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9" name="Group 69"/>
          <p:cNvGrpSpPr/>
          <p:nvPr/>
        </p:nvGrpSpPr>
        <p:grpSpPr>
          <a:xfrm>
            <a:off x="14964388" y="6744659"/>
            <a:ext cx="1469633" cy="1053061"/>
            <a:chOff x="0" y="0"/>
            <a:chExt cx="9150451" cy="6556729"/>
          </a:xfrm>
        </p:grpSpPr>
        <p:sp>
          <p:nvSpPr>
            <p:cNvPr id="70" name="Freeform 70"/>
            <p:cNvSpPr/>
            <p:nvPr/>
          </p:nvSpPr>
          <p:spPr>
            <a:xfrm>
              <a:off x="0" y="0"/>
              <a:ext cx="9150452" cy="6556728"/>
            </a:xfrm>
            <a:custGeom>
              <a:avLst/>
              <a:gdLst/>
              <a:ahLst/>
              <a:cxnLst/>
              <a:rect l="l" t="t" r="r" b="b"/>
              <a:pathLst>
                <a:path w="9150452" h="6556728">
                  <a:moveTo>
                    <a:pt x="0" y="0"/>
                  </a:moveTo>
                  <a:lnTo>
                    <a:pt x="0" y="6556728"/>
                  </a:lnTo>
                  <a:lnTo>
                    <a:pt x="9150452" y="6556728"/>
                  </a:lnTo>
                  <a:lnTo>
                    <a:pt x="9150452" y="0"/>
                  </a:lnTo>
                  <a:lnTo>
                    <a:pt x="0" y="0"/>
                  </a:lnTo>
                  <a:close/>
                  <a:moveTo>
                    <a:pt x="9089491" y="6495769"/>
                  </a:moveTo>
                  <a:lnTo>
                    <a:pt x="59690" y="6495769"/>
                  </a:lnTo>
                  <a:lnTo>
                    <a:pt x="59690" y="59690"/>
                  </a:lnTo>
                  <a:lnTo>
                    <a:pt x="9089491" y="59690"/>
                  </a:lnTo>
                  <a:lnTo>
                    <a:pt x="9089491" y="6495769"/>
                  </a:lnTo>
                  <a:close/>
                </a:path>
              </a:pathLst>
            </a:custGeom>
            <a:solidFill>
              <a:srgbClr val="E35E3C"/>
            </a:solidFill>
          </p:spPr>
        </p:sp>
      </p:grpSp>
      <p:grpSp>
        <p:nvGrpSpPr>
          <p:cNvPr id="71" name="Group 71"/>
          <p:cNvGrpSpPr/>
          <p:nvPr/>
        </p:nvGrpSpPr>
        <p:grpSpPr>
          <a:xfrm>
            <a:off x="14918736" y="7912833"/>
            <a:ext cx="114940" cy="114940"/>
            <a:chOff x="0" y="0"/>
            <a:chExt cx="1913890" cy="1913890"/>
          </a:xfrm>
        </p:grpSpPr>
        <p:sp>
          <p:nvSpPr>
            <p:cNvPr id="72" name="Freeform 72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E35E3C"/>
            </a:solidFill>
          </p:spPr>
        </p:sp>
      </p:grpSp>
      <p:sp>
        <p:nvSpPr>
          <p:cNvPr id="73" name="AutoShape 73"/>
          <p:cNvSpPr/>
          <p:nvPr/>
        </p:nvSpPr>
        <p:spPr>
          <a:xfrm flipV="1">
            <a:off x="15815500" y="8277569"/>
            <a:ext cx="0" cy="535957"/>
          </a:xfrm>
          <a:prstGeom prst="line">
            <a:avLst/>
          </a:prstGeom>
          <a:ln w="9525" cap="flat">
            <a:solidFill>
              <a:srgbClr val="E35E3C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74" name="Group 74"/>
          <p:cNvGrpSpPr/>
          <p:nvPr/>
        </p:nvGrpSpPr>
        <p:grpSpPr>
          <a:xfrm>
            <a:off x="14964388" y="8813527"/>
            <a:ext cx="1469633" cy="1036347"/>
            <a:chOff x="0" y="0"/>
            <a:chExt cx="9150451" cy="6452661"/>
          </a:xfrm>
        </p:grpSpPr>
        <p:sp>
          <p:nvSpPr>
            <p:cNvPr id="75" name="Freeform 75"/>
            <p:cNvSpPr/>
            <p:nvPr/>
          </p:nvSpPr>
          <p:spPr>
            <a:xfrm>
              <a:off x="0" y="0"/>
              <a:ext cx="9150452" cy="6452660"/>
            </a:xfrm>
            <a:custGeom>
              <a:avLst/>
              <a:gdLst/>
              <a:ahLst/>
              <a:cxnLst/>
              <a:rect l="l" t="t" r="r" b="b"/>
              <a:pathLst>
                <a:path w="9150452" h="6452660">
                  <a:moveTo>
                    <a:pt x="0" y="0"/>
                  </a:moveTo>
                  <a:lnTo>
                    <a:pt x="0" y="6452660"/>
                  </a:lnTo>
                  <a:lnTo>
                    <a:pt x="9150452" y="6452660"/>
                  </a:lnTo>
                  <a:lnTo>
                    <a:pt x="9150452" y="0"/>
                  </a:lnTo>
                  <a:lnTo>
                    <a:pt x="0" y="0"/>
                  </a:lnTo>
                  <a:close/>
                  <a:moveTo>
                    <a:pt x="9089491" y="6391701"/>
                  </a:moveTo>
                  <a:lnTo>
                    <a:pt x="59690" y="6391701"/>
                  </a:lnTo>
                  <a:lnTo>
                    <a:pt x="59690" y="59690"/>
                  </a:lnTo>
                  <a:lnTo>
                    <a:pt x="9089491" y="59690"/>
                  </a:lnTo>
                  <a:lnTo>
                    <a:pt x="9089491" y="6391701"/>
                  </a:lnTo>
                  <a:close/>
                </a:path>
              </a:pathLst>
            </a:custGeom>
            <a:solidFill>
              <a:srgbClr val="E35E3C"/>
            </a:solidFill>
          </p:spPr>
        </p:sp>
      </p:grpSp>
      <p:grpSp>
        <p:nvGrpSpPr>
          <p:cNvPr id="76" name="Group 76"/>
          <p:cNvGrpSpPr/>
          <p:nvPr/>
        </p:nvGrpSpPr>
        <p:grpSpPr>
          <a:xfrm>
            <a:off x="15758030" y="8565804"/>
            <a:ext cx="114940" cy="114940"/>
            <a:chOff x="0" y="0"/>
            <a:chExt cx="1913890" cy="1913890"/>
          </a:xfrm>
        </p:grpSpPr>
        <p:sp>
          <p:nvSpPr>
            <p:cNvPr id="77" name="Freeform 7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E35E3C"/>
            </a:solidFill>
          </p:spPr>
        </p:sp>
      </p:grpSp>
      <p:sp>
        <p:nvSpPr>
          <p:cNvPr id="78" name="Freeform 78"/>
          <p:cNvSpPr/>
          <p:nvPr/>
        </p:nvSpPr>
        <p:spPr>
          <a:xfrm>
            <a:off x="15287411" y="8247429"/>
            <a:ext cx="113943" cy="77908"/>
          </a:xfrm>
          <a:custGeom>
            <a:avLst/>
            <a:gdLst/>
            <a:ahLst/>
            <a:cxnLst/>
            <a:rect l="l" t="t" r="r" b="b"/>
            <a:pathLst>
              <a:path w="113943" h="77908">
                <a:moveTo>
                  <a:pt x="0" y="0"/>
                </a:moveTo>
                <a:lnTo>
                  <a:pt x="113943" y="0"/>
                </a:lnTo>
                <a:lnTo>
                  <a:pt x="113943" y="77909"/>
                </a:lnTo>
                <a:lnTo>
                  <a:pt x="0" y="77909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xmlns="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79" name="Freeform 79"/>
          <p:cNvSpPr/>
          <p:nvPr/>
        </p:nvSpPr>
        <p:spPr>
          <a:xfrm rot="5400000">
            <a:off x="-1223298" y="437514"/>
            <a:ext cx="2592029" cy="918874"/>
          </a:xfrm>
          <a:custGeom>
            <a:avLst/>
            <a:gdLst>
              <a:gd name="connsiteX0" fmla="*/ 375138 w 2592029"/>
              <a:gd name="connsiteY0" fmla="*/ 0 h 918874"/>
              <a:gd name="connsiteX1" fmla="*/ 2592029 w 2592029"/>
              <a:gd name="connsiteY1" fmla="*/ 23446 h 918874"/>
              <a:gd name="connsiteX2" fmla="*/ 2592029 w 2592029"/>
              <a:gd name="connsiteY2" fmla="*/ 918874 h 918874"/>
              <a:gd name="connsiteX3" fmla="*/ 0 w 2592029"/>
              <a:gd name="connsiteY3" fmla="*/ 918874 h 918874"/>
              <a:gd name="connsiteX4" fmla="*/ 375138 w 2592029"/>
              <a:gd name="connsiteY4" fmla="*/ 0 h 918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92029" h="918874">
                <a:moveTo>
                  <a:pt x="375138" y="0"/>
                </a:moveTo>
                <a:lnTo>
                  <a:pt x="2592029" y="23446"/>
                </a:lnTo>
                <a:lnTo>
                  <a:pt x="2592029" y="918874"/>
                </a:lnTo>
                <a:lnTo>
                  <a:pt x="0" y="918874"/>
                </a:lnTo>
                <a:lnTo>
                  <a:pt x="37513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0" name="Freeform 80"/>
          <p:cNvSpPr/>
          <p:nvPr/>
        </p:nvSpPr>
        <p:spPr>
          <a:xfrm rot="5400000">
            <a:off x="17768977" y="4116467"/>
            <a:ext cx="1744366" cy="1565568"/>
          </a:xfrm>
          <a:custGeom>
            <a:avLst/>
            <a:gdLst>
              <a:gd name="connsiteX0" fmla="*/ 46892 w 1744366"/>
              <a:gd name="connsiteY0" fmla="*/ 1078523 h 1565568"/>
              <a:gd name="connsiteX1" fmla="*/ 1744366 w 1744366"/>
              <a:gd name="connsiteY1" fmla="*/ 0 h 1565568"/>
              <a:gd name="connsiteX2" fmla="*/ 1744366 w 1744366"/>
              <a:gd name="connsiteY2" fmla="*/ 1565568 h 1565568"/>
              <a:gd name="connsiteX3" fmla="*/ 0 w 1744366"/>
              <a:gd name="connsiteY3" fmla="*/ 1565568 h 1565568"/>
              <a:gd name="connsiteX4" fmla="*/ 46892 w 1744366"/>
              <a:gd name="connsiteY4" fmla="*/ 1078523 h 1565568"/>
              <a:gd name="connsiteX0" fmla="*/ 46892 w 1744366"/>
              <a:gd name="connsiteY0" fmla="*/ 1078523 h 1565568"/>
              <a:gd name="connsiteX1" fmla="*/ 1744366 w 1744366"/>
              <a:gd name="connsiteY1" fmla="*/ 0 h 1565568"/>
              <a:gd name="connsiteX2" fmla="*/ 1744366 w 1744366"/>
              <a:gd name="connsiteY2" fmla="*/ 1565568 h 1565568"/>
              <a:gd name="connsiteX3" fmla="*/ 0 w 1744366"/>
              <a:gd name="connsiteY3" fmla="*/ 1565568 h 1565568"/>
              <a:gd name="connsiteX4" fmla="*/ 46892 w 1744366"/>
              <a:gd name="connsiteY4" fmla="*/ 1078523 h 1565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44366" h="1565568">
                <a:moveTo>
                  <a:pt x="46892" y="1078523"/>
                </a:moveTo>
                <a:cubicBezTo>
                  <a:pt x="1761579" y="1094154"/>
                  <a:pt x="1178541" y="359508"/>
                  <a:pt x="1744366" y="0"/>
                </a:cubicBezTo>
                <a:lnTo>
                  <a:pt x="1744366" y="1565568"/>
                </a:lnTo>
                <a:lnTo>
                  <a:pt x="0" y="1565568"/>
                </a:lnTo>
                <a:lnTo>
                  <a:pt x="46892" y="1078523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xmlns="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1" name="Freeform 81"/>
          <p:cNvSpPr/>
          <p:nvPr/>
        </p:nvSpPr>
        <p:spPr>
          <a:xfrm rot="5400000">
            <a:off x="17781487" y="7095226"/>
            <a:ext cx="1744366" cy="1565568"/>
          </a:xfrm>
          <a:custGeom>
            <a:avLst/>
            <a:gdLst>
              <a:gd name="connsiteX0" fmla="*/ 23446 w 1744366"/>
              <a:gd name="connsiteY0" fmla="*/ 1008184 h 1565568"/>
              <a:gd name="connsiteX1" fmla="*/ 1744366 w 1744366"/>
              <a:gd name="connsiteY1" fmla="*/ 0 h 1565568"/>
              <a:gd name="connsiteX2" fmla="*/ 1744366 w 1744366"/>
              <a:gd name="connsiteY2" fmla="*/ 1565568 h 1565568"/>
              <a:gd name="connsiteX3" fmla="*/ 0 w 1744366"/>
              <a:gd name="connsiteY3" fmla="*/ 1565568 h 1565568"/>
              <a:gd name="connsiteX4" fmla="*/ 23446 w 1744366"/>
              <a:gd name="connsiteY4" fmla="*/ 1008184 h 1565568"/>
              <a:gd name="connsiteX0" fmla="*/ 23446 w 1744366"/>
              <a:gd name="connsiteY0" fmla="*/ 1008184 h 1565568"/>
              <a:gd name="connsiteX1" fmla="*/ 1744366 w 1744366"/>
              <a:gd name="connsiteY1" fmla="*/ 0 h 1565568"/>
              <a:gd name="connsiteX2" fmla="*/ 1744366 w 1744366"/>
              <a:gd name="connsiteY2" fmla="*/ 1565568 h 1565568"/>
              <a:gd name="connsiteX3" fmla="*/ 0 w 1744366"/>
              <a:gd name="connsiteY3" fmla="*/ 1565568 h 1565568"/>
              <a:gd name="connsiteX4" fmla="*/ 23446 w 1744366"/>
              <a:gd name="connsiteY4" fmla="*/ 1008184 h 1565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44366" h="1565568">
                <a:moveTo>
                  <a:pt x="23446" y="1008184"/>
                </a:moveTo>
                <a:cubicBezTo>
                  <a:pt x="1792840" y="1117600"/>
                  <a:pt x="1170726" y="336061"/>
                  <a:pt x="1744366" y="0"/>
                </a:cubicBezTo>
                <a:lnTo>
                  <a:pt x="1744366" y="1565568"/>
                </a:lnTo>
                <a:lnTo>
                  <a:pt x="0" y="1565568"/>
                </a:lnTo>
                <a:lnTo>
                  <a:pt x="23446" y="1008184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xmlns="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82" name="Freeform 82"/>
          <p:cNvSpPr/>
          <p:nvPr/>
        </p:nvSpPr>
        <p:spPr>
          <a:xfrm>
            <a:off x="12190950" y="1084561"/>
            <a:ext cx="5068350" cy="5387086"/>
          </a:xfrm>
          <a:custGeom>
            <a:avLst/>
            <a:gdLst/>
            <a:ahLst/>
            <a:cxnLst/>
            <a:rect l="l" t="t" r="r" b="b"/>
            <a:pathLst>
              <a:path w="5068350" h="5387086">
                <a:moveTo>
                  <a:pt x="0" y="0"/>
                </a:moveTo>
                <a:lnTo>
                  <a:pt x="5068350" y="0"/>
                </a:lnTo>
                <a:lnTo>
                  <a:pt x="5068350" y="5387087"/>
                </a:lnTo>
                <a:lnTo>
                  <a:pt x="0" y="5387087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/>
            </a:stretch>
          </a:blipFill>
        </p:spPr>
      </p:sp>
      <p:sp>
        <p:nvSpPr>
          <p:cNvPr id="83" name="TextBox 83"/>
          <p:cNvSpPr txBox="1"/>
          <p:nvPr/>
        </p:nvSpPr>
        <p:spPr>
          <a:xfrm>
            <a:off x="1229322" y="2081856"/>
            <a:ext cx="3298656" cy="3489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17"/>
              </a:lnSpc>
            </a:pPr>
            <a:r>
              <a:rPr lang="en-US" sz="2012">
                <a:solidFill>
                  <a:srgbClr val="000000"/>
                </a:solidFill>
                <a:latin typeface="Garet 1"/>
              </a:rPr>
              <a:t>User registers on portal.</a:t>
            </a:r>
          </a:p>
        </p:txBody>
      </p:sp>
      <p:sp>
        <p:nvSpPr>
          <p:cNvPr id="84" name="TextBox 84"/>
          <p:cNvSpPr txBox="1"/>
          <p:nvPr/>
        </p:nvSpPr>
        <p:spPr>
          <a:xfrm>
            <a:off x="1212347" y="2478416"/>
            <a:ext cx="8150004" cy="10537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17"/>
              </a:lnSpc>
            </a:pPr>
            <a:r>
              <a:rPr lang="en-US" sz="2012">
                <a:solidFill>
                  <a:srgbClr val="000000"/>
                </a:solidFill>
                <a:latin typeface="Garet 1"/>
              </a:rPr>
              <a:t> Data collected and will be managed by society</a:t>
            </a:r>
          </a:p>
          <a:p>
            <a:pPr marL="434484" lvl="1" indent="-217242">
              <a:lnSpc>
                <a:spcPts val="2817"/>
              </a:lnSpc>
              <a:buFont typeface="Arial"/>
              <a:buChar char="•"/>
            </a:pPr>
            <a:r>
              <a:rPr lang="en-US" sz="2012">
                <a:solidFill>
                  <a:srgbClr val="000000"/>
                </a:solidFill>
                <a:latin typeface="Garet 1"/>
              </a:rPr>
              <a:t>User and organisation can keep track of events.</a:t>
            </a:r>
          </a:p>
          <a:p>
            <a:pPr marL="434484" lvl="1" indent="-217242">
              <a:lnSpc>
                <a:spcPts val="2817"/>
              </a:lnSpc>
              <a:buFont typeface="Arial"/>
              <a:buChar char="•"/>
            </a:pPr>
            <a:r>
              <a:rPr lang="en-US" sz="2012">
                <a:solidFill>
                  <a:srgbClr val="000000"/>
                </a:solidFill>
                <a:latin typeface="Garet 1"/>
              </a:rPr>
              <a:t>Notification via e-mail is enabled.</a:t>
            </a:r>
          </a:p>
        </p:txBody>
      </p:sp>
      <p:sp>
        <p:nvSpPr>
          <p:cNvPr id="85" name="TextBox 85"/>
          <p:cNvSpPr txBox="1"/>
          <p:nvPr/>
        </p:nvSpPr>
        <p:spPr>
          <a:xfrm>
            <a:off x="1212347" y="3579825"/>
            <a:ext cx="8394283" cy="3489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17"/>
              </a:lnSpc>
            </a:pPr>
            <a:r>
              <a:rPr lang="en-US" sz="2012">
                <a:solidFill>
                  <a:srgbClr val="000000"/>
                </a:solidFill>
                <a:latin typeface="Garet 1"/>
              </a:rPr>
              <a:t>Event created and the link will be generated for the form to fill.</a:t>
            </a:r>
          </a:p>
        </p:txBody>
      </p:sp>
      <p:sp>
        <p:nvSpPr>
          <p:cNvPr id="86" name="TextBox 86"/>
          <p:cNvSpPr txBox="1"/>
          <p:nvPr/>
        </p:nvSpPr>
        <p:spPr>
          <a:xfrm>
            <a:off x="1229322" y="3962085"/>
            <a:ext cx="7678358" cy="3489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17"/>
              </a:lnSpc>
            </a:pPr>
            <a:r>
              <a:rPr lang="en-US" sz="2012">
                <a:solidFill>
                  <a:srgbClr val="000000"/>
                </a:solidFill>
                <a:latin typeface="Garet 1"/>
              </a:rPr>
              <a:t>Attendance will be marked during and at the end of event.</a:t>
            </a:r>
          </a:p>
        </p:txBody>
      </p:sp>
      <p:sp>
        <p:nvSpPr>
          <p:cNvPr id="87" name="TextBox 87"/>
          <p:cNvSpPr txBox="1"/>
          <p:nvPr/>
        </p:nvSpPr>
        <p:spPr>
          <a:xfrm>
            <a:off x="1229322" y="4355948"/>
            <a:ext cx="10927352" cy="7013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17"/>
              </a:lnSpc>
            </a:pPr>
            <a:r>
              <a:rPr lang="en-US" sz="2012">
                <a:solidFill>
                  <a:srgbClr val="000000"/>
                </a:solidFill>
                <a:latin typeface="Garet 1"/>
              </a:rPr>
              <a:t>After result declaration, certificates will get generated for the participants and winners automatically.</a:t>
            </a:r>
          </a:p>
        </p:txBody>
      </p:sp>
      <p:sp>
        <p:nvSpPr>
          <p:cNvPr id="88" name="TextBox 88"/>
          <p:cNvSpPr txBox="1"/>
          <p:nvPr/>
        </p:nvSpPr>
        <p:spPr>
          <a:xfrm>
            <a:off x="1212347" y="5143032"/>
            <a:ext cx="5241488" cy="3314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33"/>
              </a:lnSpc>
            </a:pPr>
            <a:r>
              <a:rPr lang="en-US" sz="1952">
                <a:solidFill>
                  <a:srgbClr val="000000"/>
                </a:solidFill>
                <a:latin typeface="Garet 1"/>
              </a:rPr>
              <a:t>User can download certificate any time.</a:t>
            </a:r>
          </a:p>
        </p:txBody>
      </p:sp>
      <p:sp>
        <p:nvSpPr>
          <p:cNvPr id="89" name="TextBox 89"/>
          <p:cNvSpPr txBox="1"/>
          <p:nvPr/>
        </p:nvSpPr>
        <p:spPr>
          <a:xfrm>
            <a:off x="9895245" y="7567749"/>
            <a:ext cx="1138181" cy="1493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07"/>
              </a:lnSpc>
              <a:spcBef>
                <a:spcPct val="0"/>
              </a:spcBef>
            </a:pPr>
            <a:r>
              <a:rPr lang="en-US" sz="732" spc="65">
                <a:solidFill>
                  <a:srgbClr val="654337"/>
                </a:solidFill>
                <a:latin typeface="Garet 2"/>
              </a:rPr>
              <a:t>FLOWCHART</a:t>
            </a:r>
          </a:p>
        </p:txBody>
      </p:sp>
      <p:sp>
        <p:nvSpPr>
          <p:cNvPr id="90" name="TextBox 90"/>
          <p:cNvSpPr txBox="1"/>
          <p:nvPr/>
        </p:nvSpPr>
        <p:spPr>
          <a:xfrm>
            <a:off x="9788323" y="8521033"/>
            <a:ext cx="533989" cy="156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207"/>
              </a:lnSpc>
              <a:spcBef>
                <a:spcPct val="0"/>
              </a:spcBef>
            </a:pPr>
            <a:r>
              <a:rPr lang="en-US" sz="732" spc="65">
                <a:solidFill>
                  <a:srgbClr val="000000"/>
                </a:solidFill>
                <a:latin typeface="Glacial Indifference Bold"/>
              </a:rPr>
              <a:t>STEP 1</a:t>
            </a:r>
          </a:p>
        </p:txBody>
      </p:sp>
      <p:sp>
        <p:nvSpPr>
          <p:cNvPr id="91" name="TextBox 91"/>
          <p:cNvSpPr txBox="1"/>
          <p:nvPr/>
        </p:nvSpPr>
        <p:spPr>
          <a:xfrm>
            <a:off x="11629991" y="7865208"/>
            <a:ext cx="533989" cy="156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07"/>
              </a:lnSpc>
              <a:spcBef>
                <a:spcPct val="0"/>
              </a:spcBef>
            </a:pPr>
            <a:r>
              <a:rPr lang="en-US" sz="732" spc="65">
                <a:solidFill>
                  <a:srgbClr val="000000"/>
                </a:solidFill>
                <a:latin typeface="Glacial Indifference Bold"/>
              </a:rPr>
              <a:t>STEP 2</a:t>
            </a:r>
          </a:p>
        </p:txBody>
      </p:sp>
      <p:sp>
        <p:nvSpPr>
          <p:cNvPr id="92" name="TextBox 92"/>
          <p:cNvSpPr txBox="1"/>
          <p:nvPr/>
        </p:nvSpPr>
        <p:spPr>
          <a:xfrm>
            <a:off x="13323519" y="7868063"/>
            <a:ext cx="533989" cy="156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07"/>
              </a:lnSpc>
              <a:spcBef>
                <a:spcPct val="0"/>
              </a:spcBef>
            </a:pPr>
            <a:r>
              <a:rPr lang="en-US" sz="732" spc="65">
                <a:solidFill>
                  <a:srgbClr val="000000"/>
                </a:solidFill>
                <a:latin typeface="Glacial Indifference Bold"/>
              </a:rPr>
              <a:t>STEP 4</a:t>
            </a:r>
          </a:p>
        </p:txBody>
      </p:sp>
      <p:sp>
        <p:nvSpPr>
          <p:cNvPr id="93" name="TextBox 93"/>
          <p:cNvSpPr txBox="1"/>
          <p:nvPr/>
        </p:nvSpPr>
        <p:spPr>
          <a:xfrm>
            <a:off x="14336182" y="8521033"/>
            <a:ext cx="533989" cy="156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07"/>
              </a:lnSpc>
              <a:spcBef>
                <a:spcPct val="0"/>
              </a:spcBef>
            </a:pPr>
            <a:r>
              <a:rPr lang="en-US" sz="732" spc="65">
                <a:solidFill>
                  <a:srgbClr val="000000"/>
                </a:solidFill>
                <a:latin typeface="Glacial Indifference Bold"/>
              </a:rPr>
              <a:t>STEP 5</a:t>
            </a:r>
          </a:p>
        </p:txBody>
      </p:sp>
      <p:sp>
        <p:nvSpPr>
          <p:cNvPr id="94" name="TextBox 94"/>
          <p:cNvSpPr txBox="1"/>
          <p:nvPr/>
        </p:nvSpPr>
        <p:spPr>
          <a:xfrm>
            <a:off x="12385012" y="8521033"/>
            <a:ext cx="533989" cy="156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07"/>
              </a:lnSpc>
              <a:spcBef>
                <a:spcPct val="0"/>
              </a:spcBef>
            </a:pPr>
            <a:r>
              <a:rPr lang="en-US" sz="732" spc="65">
                <a:solidFill>
                  <a:srgbClr val="000000"/>
                </a:solidFill>
                <a:latin typeface="Glacial Indifference Bold"/>
              </a:rPr>
              <a:t>STEP 3</a:t>
            </a:r>
          </a:p>
        </p:txBody>
      </p:sp>
      <p:sp>
        <p:nvSpPr>
          <p:cNvPr id="95" name="TextBox 95"/>
          <p:cNvSpPr txBox="1"/>
          <p:nvPr/>
        </p:nvSpPr>
        <p:spPr>
          <a:xfrm>
            <a:off x="11643913" y="7064298"/>
            <a:ext cx="1040134" cy="3379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09"/>
              </a:lnSpc>
              <a:spcBef>
                <a:spcPct val="0"/>
              </a:spcBef>
            </a:pPr>
            <a:r>
              <a:rPr lang="en-US" sz="853" spc="76">
                <a:solidFill>
                  <a:srgbClr val="000000"/>
                </a:solidFill>
                <a:latin typeface="Glacial Indifference"/>
              </a:rPr>
              <a:t>DATA COLLECTING</a:t>
            </a:r>
          </a:p>
        </p:txBody>
      </p:sp>
      <p:sp>
        <p:nvSpPr>
          <p:cNvPr id="96" name="TextBox 96"/>
          <p:cNvSpPr txBox="1"/>
          <p:nvPr/>
        </p:nvSpPr>
        <p:spPr>
          <a:xfrm>
            <a:off x="9953493" y="9171861"/>
            <a:ext cx="988262" cy="3431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09"/>
              </a:lnSpc>
              <a:spcBef>
                <a:spcPct val="0"/>
              </a:spcBef>
            </a:pPr>
            <a:r>
              <a:rPr lang="en-US" sz="853" spc="76">
                <a:solidFill>
                  <a:srgbClr val="000000"/>
                </a:solidFill>
                <a:latin typeface="Garet 2"/>
              </a:rPr>
              <a:t>USER REGISTRATION</a:t>
            </a:r>
          </a:p>
        </p:txBody>
      </p:sp>
      <p:sp>
        <p:nvSpPr>
          <p:cNvPr id="97" name="TextBox 97"/>
          <p:cNvSpPr txBox="1"/>
          <p:nvPr/>
        </p:nvSpPr>
        <p:spPr>
          <a:xfrm>
            <a:off x="13416027" y="9149620"/>
            <a:ext cx="1018839" cy="3379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09"/>
              </a:lnSpc>
              <a:spcBef>
                <a:spcPct val="0"/>
              </a:spcBef>
            </a:pPr>
            <a:r>
              <a:rPr lang="en-US" sz="853" spc="76">
                <a:solidFill>
                  <a:srgbClr val="000000"/>
                </a:solidFill>
                <a:latin typeface="Glacial Indifference"/>
              </a:rPr>
              <a:t>RESULTS ANNOUNCED</a:t>
            </a:r>
          </a:p>
        </p:txBody>
      </p:sp>
      <p:sp>
        <p:nvSpPr>
          <p:cNvPr id="98" name="TextBox 98"/>
          <p:cNvSpPr txBox="1"/>
          <p:nvPr/>
        </p:nvSpPr>
        <p:spPr>
          <a:xfrm>
            <a:off x="11685198" y="9149620"/>
            <a:ext cx="1090281" cy="3379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09"/>
              </a:lnSpc>
              <a:spcBef>
                <a:spcPct val="0"/>
              </a:spcBef>
            </a:pPr>
            <a:r>
              <a:rPr lang="en-US" sz="853" spc="76">
                <a:solidFill>
                  <a:srgbClr val="000000"/>
                </a:solidFill>
                <a:latin typeface="Glacial Indifference"/>
              </a:rPr>
              <a:t>EVENT CREATED BY ORGANIZATION</a:t>
            </a:r>
          </a:p>
        </p:txBody>
      </p:sp>
      <p:sp>
        <p:nvSpPr>
          <p:cNvPr id="99" name="TextBox 99"/>
          <p:cNvSpPr txBox="1"/>
          <p:nvPr/>
        </p:nvSpPr>
        <p:spPr>
          <a:xfrm>
            <a:off x="15189785" y="7095978"/>
            <a:ext cx="1018839" cy="3379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09"/>
              </a:lnSpc>
              <a:spcBef>
                <a:spcPct val="0"/>
              </a:spcBef>
            </a:pPr>
            <a:r>
              <a:rPr lang="en-US" sz="853" spc="76">
                <a:solidFill>
                  <a:srgbClr val="000000"/>
                </a:solidFill>
                <a:latin typeface="Glacial Indifference"/>
              </a:rPr>
              <a:t>CERTIFICATE CAN BE DOWNLOADED</a:t>
            </a:r>
          </a:p>
        </p:txBody>
      </p:sp>
      <p:sp>
        <p:nvSpPr>
          <p:cNvPr id="100" name="TextBox 100"/>
          <p:cNvSpPr txBox="1"/>
          <p:nvPr/>
        </p:nvSpPr>
        <p:spPr>
          <a:xfrm>
            <a:off x="15189785" y="9211241"/>
            <a:ext cx="1018839" cy="5122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09"/>
              </a:lnSpc>
              <a:spcBef>
                <a:spcPct val="0"/>
              </a:spcBef>
            </a:pPr>
            <a:r>
              <a:rPr lang="en-US" sz="853" spc="76">
                <a:solidFill>
                  <a:srgbClr val="000000"/>
                </a:solidFill>
                <a:latin typeface="Glacial Indifference"/>
              </a:rPr>
              <a:t>ALL THIS WITH JUST A WEBSITE..!!</a:t>
            </a:r>
          </a:p>
        </p:txBody>
      </p:sp>
      <p:sp>
        <p:nvSpPr>
          <p:cNvPr id="101" name="TextBox 101"/>
          <p:cNvSpPr txBox="1"/>
          <p:nvPr/>
        </p:nvSpPr>
        <p:spPr>
          <a:xfrm>
            <a:off x="9865714" y="7252656"/>
            <a:ext cx="1215002" cy="2880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61"/>
              </a:lnSpc>
            </a:pPr>
            <a:r>
              <a:rPr lang="en-US" sz="2020">
                <a:solidFill>
                  <a:srgbClr val="F47CB9"/>
                </a:solidFill>
                <a:latin typeface="Fredoka One Bold"/>
              </a:rPr>
              <a:t>WORKING</a:t>
            </a:r>
          </a:p>
        </p:txBody>
      </p:sp>
      <p:sp>
        <p:nvSpPr>
          <p:cNvPr id="102" name="TextBox 102"/>
          <p:cNvSpPr txBox="1"/>
          <p:nvPr/>
        </p:nvSpPr>
        <p:spPr>
          <a:xfrm>
            <a:off x="15101391" y="7865208"/>
            <a:ext cx="533989" cy="156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07"/>
              </a:lnSpc>
              <a:spcBef>
                <a:spcPct val="0"/>
              </a:spcBef>
            </a:pPr>
            <a:r>
              <a:rPr lang="en-US" sz="732" spc="65">
                <a:solidFill>
                  <a:srgbClr val="000000"/>
                </a:solidFill>
                <a:latin typeface="Glacial Indifference Bold"/>
              </a:rPr>
              <a:t>STEP 6</a:t>
            </a:r>
          </a:p>
        </p:txBody>
      </p:sp>
      <p:sp>
        <p:nvSpPr>
          <p:cNvPr id="103" name="TextBox 103"/>
          <p:cNvSpPr txBox="1"/>
          <p:nvPr/>
        </p:nvSpPr>
        <p:spPr>
          <a:xfrm>
            <a:off x="13416027" y="7095978"/>
            <a:ext cx="1018839" cy="3379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09"/>
              </a:lnSpc>
              <a:spcBef>
                <a:spcPct val="0"/>
              </a:spcBef>
            </a:pPr>
            <a:r>
              <a:rPr lang="en-US" sz="853" spc="76">
                <a:solidFill>
                  <a:srgbClr val="000000"/>
                </a:solidFill>
                <a:latin typeface="Glacial Indifference"/>
              </a:rPr>
              <a:t>ATTENDANCE MARKED</a:t>
            </a:r>
          </a:p>
        </p:txBody>
      </p:sp>
      <p:sp>
        <p:nvSpPr>
          <p:cNvPr id="104" name="TextBox 104"/>
          <p:cNvSpPr txBox="1"/>
          <p:nvPr/>
        </p:nvSpPr>
        <p:spPr>
          <a:xfrm>
            <a:off x="13086342" y="148567"/>
            <a:ext cx="3449058" cy="6420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165"/>
              </a:lnSpc>
            </a:pPr>
            <a:r>
              <a:rPr lang="en-US" sz="3689" dirty="0">
                <a:solidFill>
                  <a:srgbClr val="000000"/>
                </a:solidFill>
                <a:latin typeface="Garet 2 Bold"/>
              </a:rPr>
              <a:t>Prototype UI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286000" y="887938"/>
            <a:ext cx="13716000" cy="8511124"/>
          </a:xfrm>
          <a:custGeom>
            <a:avLst/>
            <a:gdLst/>
            <a:ahLst/>
            <a:cxnLst/>
            <a:rect l="l" t="t" r="r" b="b"/>
            <a:pathLst>
              <a:path w="13716000" h="8511124">
                <a:moveTo>
                  <a:pt x="0" y="0"/>
                </a:moveTo>
                <a:lnTo>
                  <a:pt x="13716000" y="0"/>
                </a:lnTo>
                <a:lnTo>
                  <a:pt x="13716000" y="8511124"/>
                </a:lnTo>
                <a:lnTo>
                  <a:pt x="0" y="85111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0432" b="-1043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6345456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14173200" y="617220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4114800" y="0"/>
                </a:moveTo>
                <a:lnTo>
                  <a:pt x="0" y="0"/>
                </a:lnTo>
                <a:lnTo>
                  <a:pt x="0" y="4114800"/>
                </a:lnTo>
                <a:lnTo>
                  <a:pt x="4114800" y="4114800"/>
                </a:lnTo>
                <a:lnTo>
                  <a:pt x="411480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H="1" flipV="1">
            <a:off x="14173200" y="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4114800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4114800" y="0"/>
                </a:lnTo>
                <a:lnTo>
                  <a:pt x="4114800" y="411480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flipV="1">
            <a:off x="0" y="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4114800"/>
                </a:moveTo>
                <a:lnTo>
                  <a:pt x="4114800" y="4114800"/>
                </a:lnTo>
                <a:lnTo>
                  <a:pt x="4114800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>
            <a:off x="6831872" y="638522"/>
            <a:ext cx="650537" cy="780355"/>
          </a:xfrm>
          <a:custGeom>
            <a:avLst/>
            <a:gdLst/>
            <a:ahLst/>
            <a:cxnLst/>
            <a:rect l="l" t="t" r="r" b="b"/>
            <a:pathLst>
              <a:path w="650537" h="780355">
                <a:moveTo>
                  <a:pt x="0" y="0"/>
                </a:moveTo>
                <a:lnTo>
                  <a:pt x="650536" y="0"/>
                </a:lnTo>
                <a:lnTo>
                  <a:pt x="650536" y="780356"/>
                </a:lnTo>
                <a:lnTo>
                  <a:pt x="0" y="7803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 l="-127930" b="-138600"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675010" y="1111317"/>
            <a:ext cx="5156862" cy="1302721"/>
            <a:chOff x="0" y="0"/>
            <a:chExt cx="4219364" cy="106589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219364" cy="1065891"/>
            </a:xfrm>
            <a:custGeom>
              <a:avLst/>
              <a:gdLst/>
              <a:ahLst/>
              <a:cxnLst/>
              <a:rect l="l" t="t" r="r" b="b"/>
              <a:pathLst>
                <a:path w="4219364" h="1065891">
                  <a:moveTo>
                    <a:pt x="60051" y="0"/>
                  </a:moveTo>
                  <a:lnTo>
                    <a:pt x="4159312" y="0"/>
                  </a:lnTo>
                  <a:cubicBezTo>
                    <a:pt x="4192478" y="0"/>
                    <a:pt x="4219364" y="26886"/>
                    <a:pt x="4219364" y="60051"/>
                  </a:cubicBezTo>
                  <a:lnTo>
                    <a:pt x="4219364" y="1005840"/>
                  </a:lnTo>
                  <a:cubicBezTo>
                    <a:pt x="4219364" y="1021767"/>
                    <a:pt x="4213037" y="1037041"/>
                    <a:pt x="4201775" y="1048303"/>
                  </a:cubicBezTo>
                  <a:cubicBezTo>
                    <a:pt x="4190513" y="1059564"/>
                    <a:pt x="4175239" y="1065891"/>
                    <a:pt x="4159312" y="1065891"/>
                  </a:cubicBezTo>
                  <a:lnTo>
                    <a:pt x="60051" y="1065891"/>
                  </a:lnTo>
                  <a:cubicBezTo>
                    <a:pt x="26886" y="1065891"/>
                    <a:pt x="0" y="1039005"/>
                    <a:pt x="0" y="1005840"/>
                  </a:cubicBezTo>
                  <a:lnTo>
                    <a:pt x="0" y="60051"/>
                  </a:lnTo>
                  <a:cubicBezTo>
                    <a:pt x="0" y="26886"/>
                    <a:pt x="26886" y="0"/>
                    <a:pt x="60051" y="0"/>
                  </a:cubicBezTo>
                  <a:close/>
                </a:path>
              </a:pathLst>
            </a:custGeom>
            <a:solidFill>
              <a:srgbClr val="F6BA02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36307"/>
              <a:ext cx="4219363" cy="908050"/>
            </a:xfrm>
            <a:prstGeom prst="rect">
              <a:avLst/>
            </a:prstGeom>
          </p:spPr>
          <p:txBody>
            <a:bodyPr lIns="234198" tIns="234198" rIns="234198" bIns="234198" rtlCol="0" anchor="ctr"/>
            <a:lstStyle/>
            <a:p>
              <a:pPr algn="ctr">
                <a:lnSpc>
                  <a:spcPts val="6439"/>
                </a:lnSpc>
              </a:pPr>
              <a:r>
                <a:rPr lang="en-US" sz="4599" dirty="0">
                  <a:solidFill>
                    <a:srgbClr val="000000"/>
                  </a:solidFill>
                  <a:latin typeface="Fredoka One"/>
                </a:rPr>
                <a:t>USE CASES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7852255" y="2686680"/>
            <a:ext cx="1065889" cy="6942508"/>
            <a:chOff x="0" y="0"/>
            <a:chExt cx="1421185" cy="9256678"/>
          </a:xfrm>
        </p:grpSpPr>
        <p:sp>
          <p:nvSpPr>
            <p:cNvPr id="10" name="Freeform 10"/>
            <p:cNvSpPr/>
            <p:nvPr/>
          </p:nvSpPr>
          <p:spPr>
            <a:xfrm>
              <a:off x="347145" y="0"/>
              <a:ext cx="1074040" cy="1472334"/>
            </a:xfrm>
            <a:custGeom>
              <a:avLst/>
              <a:gdLst/>
              <a:ahLst/>
              <a:cxnLst/>
              <a:rect l="l" t="t" r="r" b="b"/>
              <a:pathLst>
                <a:path w="1074040" h="1472334">
                  <a:moveTo>
                    <a:pt x="0" y="0"/>
                  </a:moveTo>
                  <a:lnTo>
                    <a:pt x="1074040" y="0"/>
                  </a:lnTo>
                  <a:lnTo>
                    <a:pt x="1074040" y="1472334"/>
                  </a:lnTo>
                  <a:lnTo>
                    <a:pt x="0" y="14723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 l="-37083"/>
              </a:stretch>
            </a:blipFill>
          </p:spPr>
        </p:sp>
        <p:grpSp>
          <p:nvGrpSpPr>
            <p:cNvPr id="11" name="Group 11"/>
            <p:cNvGrpSpPr/>
            <p:nvPr/>
          </p:nvGrpSpPr>
          <p:grpSpPr>
            <a:xfrm>
              <a:off x="0" y="51149"/>
              <a:ext cx="1370036" cy="1370036"/>
              <a:chOff x="0" y="0"/>
              <a:chExt cx="812800" cy="8128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D9D9D9"/>
              </a:solidFill>
            </p:spPr>
          </p:sp>
          <p:sp>
            <p:nvSpPr>
              <p:cNvPr id="13" name="TextBox 13"/>
              <p:cNvSpPr txBox="1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lIns="10862" tIns="10862" rIns="10862" bIns="10862" rtlCol="0" anchor="ctr"/>
              <a:lstStyle/>
              <a:p>
                <a:pPr algn="ctr">
                  <a:lnSpc>
                    <a:spcPts val="70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4" name="Group 14"/>
            <p:cNvGrpSpPr/>
            <p:nvPr/>
          </p:nvGrpSpPr>
          <p:grpSpPr>
            <a:xfrm>
              <a:off x="30089" y="81238"/>
              <a:ext cx="1309858" cy="1309858"/>
              <a:chOff x="0" y="0"/>
              <a:chExt cx="812800" cy="8128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6BA02"/>
              </a:solidFill>
            </p:spPr>
          </p:sp>
          <p:sp>
            <p:nvSpPr>
              <p:cNvPr id="16" name="TextBox 16"/>
              <p:cNvSpPr txBox="1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lIns="10862" tIns="10862" rIns="10862" bIns="10862" rtlCol="0" anchor="ctr"/>
              <a:lstStyle/>
              <a:p>
                <a:pPr algn="ctr">
                  <a:lnSpc>
                    <a:spcPts val="70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7" name="Freeform 17"/>
            <p:cNvSpPr/>
            <p:nvPr/>
          </p:nvSpPr>
          <p:spPr>
            <a:xfrm>
              <a:off x="340362" y="365936"/>
              <a:ext cx="740462" cy="740462"/>
            </a:xfrm>
            <a:custGeom>
              <a:avLst/>
              <a:gdLst/>
              <a:ahLst/>
              <a:cxnLst/>
              <a:rect l="l" t="t" r="r" b="b"/>
              <a:pathLst>
                <a:path w="740462" h="740462">
                  <a:moveTo>
                    <a:pt x="0" y="0"/>
                  </a:moveTo>
                  <a:lnTo>
                    <a:pt x="740461" y="0"/>
                  </a:lnTo>
                  <a:lnTo>
                    <a:pt x="740461" y="740462"/>
                  </a:lnTo>
                  <a:lnTo>
                    <a:pt x="0" y="7404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xmlns="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8" name="Freeform 18"/>
            <p:cNvSpPr/>
            <p:nvPr/>
          </p:nvSpPr>
          <p:spPr>
            <a:xfrm>
              <a:off x="398424" y="3926342"/>
              <a:ext cx="1022761" cy="1402038"/>
            </a:xfrm>
            <a:custGeom>
              <a:avLst/>
              <a:gdLst/>
              <a:ahLst/>
              <a:cxnLst/>
              <a:rect l="l" t="t" r="r" b="b"/>
              <a:pathLst>
                <a:path w="1022761" h="1402038">
                  <a:moveTo>
                    <a:pt x="0" y="0"/>
                  </a:moveTo>
                  <a:lnTo>
                    <a:pt x="1022761" y="0"/>
                  </a:lnTo>
                  <a:lnTo>
                    <a:pt x="1022761" y="1402038"/>
                  </a:lnTo>
                  <a:lnTo>
                    <a:pt x="0" y="14020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 l="-37083"/>
              </a:stretch>
            </a:blipFill>
          </p:spPr>
        </p:sp>
        <p:grpSp>
          <p:nvGrpSpPr>
            <p:cNvPr id="19" name="Group 19"/>
            <p:cNvGrpSpPr/>
            <p:nvPr/>
          </p:nvGrpSpPr>
          <p:grpSpPr>
            <a:xfrm>
              <a:off x="67853" y="3975049"/>
              <a:ext cx="1304624" cy="1304624"/>
              <a:chOff x="0" y="0"/>
              <a:chExt cx="812800" cy="81280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D9D9D9"/>
              </a:solidFill>
            </p:spPr>
          </p:sp>
          <p:sp>
            <p:nvSpPr>
              <p:cNvPr id="21" name="TextBox 21"/>
              <p:cNvSpPr txBox="1"/>
              <p:nvPr/>
            </p:nvSpPr>
            <p:spPr>
              <a:xfrm>
                <a:off x="76200" y="66675"/>
                <a:ext cx="660400" cy="669925"/>
              </a:xfrm>
              <a:prstGeom prst="rect">
                <a:avLst/>
              </a:prstGeom>
            </p:spPr>
            <p:txBody>
              <a:bodyPr lIns="10343" tIns="10343" rIns="10343" bIns="10343" rtlCol="0" anchor="ctr"/>
              <a:lstStyle/>
              <a:p>
                <a:pPr algn="ctr">
                  <a:lnSpc>
                    <a:spcPts val="69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22" name="Group 22"/>
            <p:cNvGrpSpPr/>
            <p:nvPr/>
          </p:nvGrpSpPr>
          <p:grpSpPr>
            <a:xfrm>
              <a:off x="96506" y="4003701"/>
              <a:ext cx="1247320" cy="1247320"/>
              <a:chOff x="0" y="0"/>
              <a:chExt cx="812800" cy="8128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6BA02"/>
              </a:solidFill>
            </p:spPr>
          </p:sp>
          <p:sp>
            <p:nvSpPr>
              <p:cNvPr id="24" name="TextBox 24"/>
              <p:cNvSpPr txBox="1"/>
              <p:nvPr/>
            </p:nvSpPr>
            <p:spPr>
              <a:xfrm>
                <a:off x="76200" y="66675"/>
                <a:ext cx="660400" cy="669925"/>
              </a:xfrm>
              <a:prstGeom prst="rect">
                <a:avLst/>
              </a:prstGeom>
            </p:spPr>
            <p:txBody>
              <a:bodyPr lIns="10343" tIns="10343" rIns="10343" bIns="10343" rtlCol="0" anchor="ctr"/>
              <a:lstStyle/>
              <a:p>
                <a:pPr algn="ctr">
                  <a:lnSpc>
                    <a:spcPts val="69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25" name="Freeform 25"/>
            <p:cNvSpPr/>
            <p:nvPr/>
          </p:nvSpPr>
          <p:spPr>
            <a:xfrm>
              <a:off x="244833" y="4104129"/>
              <a:ext cx="999373" cy="1046464"/>
            </a:xfrm>
            <a:custGeom>
              <a:avLst/>
              <a:gdLst/>
              <a:ahLst/>
              <a:cxnLst/>
              <a:rect l="l" t="t" r="r" b="b"/>
              <a:pathLst>
                <a:path w="999373" h="1046464">
                  <a:moveTo>
                    <a:pt x="0" y="0"/>
                  </a:moveTo>
                  <a:lnTo>
                    <a:pt x="999373" y="0"/>
                  </a:lnTo>
                  <a:lnTo>
                    <a:pt x="999373" y="1046464"/>
                  </a:lnTo>
                  <a:lnTo>
                    <a:pt x="0" y="10464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xmlns="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6" name="Freeform 26"/>
            <p:cNvSpPr/>
            <p:nvPr/>
          </p:nvSpPr>
          <p:spPr>
            <a:xfrm>
              <a:off x="347145" y="5878744"/>
              <a:ext cx="1074040" cy="1472334"/>
            </a:xfrm>
            <a:custGeom>
              <a:avLst/>
              <a:gdLst/>
              <a:ahLst/>
              <a:cxnLst/>
              <a:rect l="l" t="t" r="r" b="b"/>
              <a:pathLst>
                <a:path w="1074040" h="1472334">
                  <a:moveTo>
                    <a:pt x="0" y="0"/>
                  </a:moveTo>
                  <a:lnTo>
                    <a:pt x="1074040" y="0"/>
                  </a:lnTo>
                  <a:lnTo>
                    <a:pt x="1074040" y="1472335"/>
                  </a:lnTo>
                  <a:lnTo>
                    <a:pt x="0" y="14723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 l="-37083"/>
              </a:stretch>
            </a:blipFill>
          </p:spPr>
        </p:sp>
        <p:grpSp>
          <p:nvGrpSpPr>
            <p:cNvPr id="27" name="Group 27"/>
            <p:cNvGrpSpPr/>
            <p:nvPr/>
          </p:nvGrpSpPr>
          <p:grpSpPr>
            <a:xfrm>
              <a:off x="0" y="5929894"/>
              <a:ext cx="1370036" cy="1370036"/>
              <a:chOff x="0" y="0"/>
              <a:chExt cx="812800" cy="812800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D9D9D9"/>
              </a:solidFill>
            </p:spPr>
          </p:sp>
          <p:sp>
            <p:nvSpPr>
              <p:cNvPr id="29" name="TextBox 29"/>
              <p:cNvSpPr txBox="1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lIns="10862" tIns="10862" rIns="10862" bIns="10862" rtlCol="0" anchor="ctr"/>
              <a:lstStyle/>
              <a:p>
                <a:pPr algn="ctr">
                  <a:lnSpc>
                    <a:spcPts val="70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30" name="Group 30"/>
            <p:cNvGrpSpPr/>
            <p:nvPr/>
          </p:nvGrpSpPr>
          <p:grpSpPr>
            <a:xfrm>
              <a:off x="30089" y="5959982"/>
              <a:ext cx="1309858" cy="1309858"/>
              <a:chOff x="0" y="0"/>
              <a:chExt cx="812800" cy="8128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6BA02"/>
              </a:solidFill>
            </p:spPr>
          </p:sp>
          <p:sp>
            <p:nvSpPr>
              <p:cNvPr id="32" name="TextBox 32"/>
              <p:cNvSpPr txBox="1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lIns="10862" tIns="10862" rIns="10862" bIns="10862" rtlCol="0" anchor="ctr"/>
              <a:lstStyle/>
              <a:p>
                <a:pPr algn="ctr">
                  <a:lnSpc>
                    <a:spcPts val="70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33" name="Freeform 33"/>
            <p:cNvSpPr/>
            <p:nvPr/>
          </p:nvSpPr>
          <p:spPr>
            <a:xfrm>
              <a:off x="193027" y="6220162"/>
              <a:ext cx="1035132" cy="828105"/>
            </a:xfrm>
            <a:custGeom>
              <a:avLst/>
              <a:gdLst/>
              <a:ahLst/>
              <a:cxnLst/>
              <a:rect l="l" t="t" r="r" b="b"/>
              <a:pathLst>
                <a:path w="1035132" h="828105">
                  <a:moveTo>
                    <a:pt x="0" y="0"/>
                  </a:moveTo>
                  <a:lnTo>
                    <a:pt x="1035131" y="0"/>
                  </a:lnTo>
                  <a:lnTo>
                    <a:pt x="1035131" y="828105"/>
                  </a:lnTo>
                  <a:lnTo>
                    <a:pt x="0" y="8281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xmlns="" r:embed="rId11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4" name="Freeform 34"/>
            <p:cNvSpPr/>
            <p:nvPr/>
          </p:nvSpPr>
          <p:spPr>
            <a:xfrm>
              <a:off x="347145" y="7784344"/>
              <a:ext cx="1074040" cy="1472334"/>
            </a:xfrm>
            <a:custGeom>
              <a:avLst/>
              <a:gdLst/>
              <a:ahLst/>
              <a:cxnLst/>
              <a:rect l="l" t="t" r="r" b="b"/>
              <a:pathLst>
                <a:path w="1074040" h="1472334">
                  <a:moveTo>
                    <a:pt x="0" y="0"/>
                  </a:moveTo>
                  <a:lnTo>
                    <a:pt x="1074040" y="0"/>
                  </a:lnTo>
                  <a:lnTo>
                    <a:pt x="1074040" y="1472334"/>
                  </a:lnTo>
                  <a:lnTo>
                    <a:pt x="0" y="14723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 l="-37083"/>
              </a:stretch>
            </a:blipFill>
          </p:spPr>
        </p:sp>
        <p:grpSp>
          <p:nvGrpSpPr>
            <p:cNvPr id="35" name="Group 35"/>
            <p:cNvGrpSpPr/>
            <p:nvPr/>
          </p:nvGrpSpPr>
          <p:grpSpPr>
            <a:xfrm>
              <a:off x="0" y="7835493"/>
              <a:ext cx="1370036" cy="1370036"/>
              <a:chOff x="0" y="0"/>
              <a:chExt cx="812800" cy="812800"/>
            </a:xfrm>
          </p:grpSpPr>
          <p:sp>
            <p:nvSpPr>
              <p:cNvPr id="36" name="Freeform 3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D9D9D9"/>
              </a:solidFill>
            </p:spPr>
          </p:sp>
          <p:sp>
            <p:nvSpPr>
              <p:cNvPr id="37" name="TextBox 37"/>
              <p:cNvSpPr txBox="1"/>
              <p:nvPr/>
            </p:nvSpPr>
            <p:spPr>
              <a:xfrm>
                <a:off x="76200" y="66675"/>
                <a:ext cx="660400" cy="669925"/>
              </a:xfrm>
              <a:prstGeom prst="rect">
                <a:avLst/>
              </a:prstGeom>
            </p:spPr>
            <p:txBody>
              <a:bodyPr lIns="10862" tIns="10862" rIns="10862" bIns="10862" rtlCol="0" anchor="ctr"/>
              <a:lstStyle/>
              <a:p>
                <a:pPr algn="ctr">
                  <a:lnSpc>
                    <a:spcPts val="69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38" name="Group 38"/>
            <p:cNvGrpSpPr/>
            <p:nvPr/>
          </p:nvGrpSpPr>
          <p:grpSpPr>
            <a:xfrm>
              <a:off x="30089" y="7865582"/>
              <a:ext cx="1309858" cy="1309858"/>
              <a:chOff x="0" y="0"/>
              <a:chExt cx="812800" cy="812800"/>
            </a:xfrm>
          </p:grpSpPr>
          <p:sp>
            <p:nvSpPr>
              <p:cNvPr id="39" name="Freeform 3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6BA02"/>
              </a:solidFill>
            </p:spPr>
          </p:sp>
          <p:sp>
            <p:nvSpPr>
              <p:cNvPr id="40" name="TextBox 40"/>
              <p:cNvSpPr txBox="1"/>
              <p:nvPr/>
            </p:nvSpPr>
            <p:spPr>
              <a:xfrm>
                <a:off x="76200" y="66675"/>
                <a:ext cx="660400" cy="669925"/>
              </a:xfrm>
              <a:prstGeom prst="rect">
                <a:avLst/>
              </a:prstGeom>
            </p:spPr>
            <p:txBody>
              <a:bodyPr lIns="10862" tIns="10862" rIns="10862" bIns="10862" rtlCol="0" anchor="ctr"/>
              <a:lstStyle/>
              <a:p>
                <a:pPr algn="ctr">
                  <a:lnSpc>
                    <a:spcPts val="69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41" name="Freeform 41"/>
            <p:cNvSpPr/>
            <p:nvPr/>
          </p:nvSpPr>
          <p:spPr>
            <a:xfrm>
              <a:off x="227288" y="8068857"/>
              <a:ext cx="966608" cy="920694"/>
            </a:xfrm>
            <a:custGeom>
              <a:avLst/>
              <a:gdLst/>
              <a:ahLst/>
              <a:cxnLst/>
              <a:rect l="l" t="t" r="r" b="b"/>
              <a:pathLst>
                <a:path w="966608" h="920694">
                  <a:moveTo>
                    <a:pt x="0" y="0"/>
                  </a:moveTo>
                  <a:lnTo>
                    <a:pt x="966608" y="0"/>
                  </a:lnTo>
                  <a:lnTo>
                    <a:pt x="966608" y="920694"/>
                  </a:lnTo>
                  <a:lnTo>
                    <a:pt x="0" y="9206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xmlns="" r:embed="rId1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2" name="Freeform 42"/>
            <p:cNvSpPr/>
            <p:nvPr/>
          </p:nvSpPr>
          <p:spPr>
            <a:xfrm>
              <a:off x="347145" y="1903644"/>
              <a:ext cx="1074040" cy="1472334"/>
            </a:xfrm>
            <a:custGeom>
              <a:avLst/>
              <a:gdLst/>
              <a:ahLst/>
              <a:cxnLst/>
              <a:rect l="l" t="t" r="r" b="b"/>
              <a:pathLst>
                <a:path w="1074040" h="1472334">
                  <a:moveTo>
                    <a:pt x="0" y="0"/>
                  </a:moveTo>
                  <a:lnTo>
                    <a:pt x="1074040" y="0"/>
                  </a:lnTo>
                  <a:lnTo>
                    <a:pt x="1074040" y="1472334"/>
                  </a:lnTo>
                  <a:lnTo>
                    <a:pt x="0" y="14723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 l="-37083"/>
              </a:stretch>
            </a:blipFill>
          </p:spPr>
        </p:sp>
        <p:grpSp>
          <p:nvGrpSpPr>
            <p:cNvPr id="43" name="Group 43"/>
            <p:cNvGrpSpPr/>
            <p:nvPr/>
          </p:nvGrpSpPr>
          <p:grpSpPr>
            <a:xfrm>
              <a:off x="0" y="1954793"/>
              <a:ext cx="1370036" cy="1370036"/>
              <a:chOff x="0" y="0"/>
              <a:chExt cx="812800" cy="812800"/>
            </a:xfrm>
          </p:grpSpPr>
          <p:sp>
            <p:nvSpPr>
              <p:cNvPr id="44" name="Freeform 4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D9D9D9"/>
              </a:solidFill>
            </p:spPr>
          </p:sp>
          <p:sp>
            <p:nvSpPr>
              <p:cNvPr id="45" name="TextBox 45"/>
              <p:cNvSpPr txBox="1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lIns="10862" tIns="10862" rIns="10862" bIns="10862" rtlCol="0" anchor="ctr"/>
              <a:lstStyle/>
              <a:p>
                <a:pPr algn="ctr">
                  <a:lnSpc>
                    <a:spcPts val="70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46" name="Group 46"/>
            <p:cNvGrpSpPr/>
            <p:nvPr/>
          </p:nvGrpSpPr>
          <p:grpSpPr>
            <a:xfrm>
              <a:off x="30089" y="1984882"/>
              <a:ext cx="1309858" cy="1309858"/>
              <a:chOff x="0" y="0"/>
              <a:chExt cx="812800" cy="812800"/>
            </a:xfrm>
          </p:grpSpPr>
          <p:sp>
            <p:nvSpPr>
              <p:cNvPr id="47" name="Freeform 4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6BA02"/>
              </a:solidFill>
            </p:spPr>
          </p:sp>
          <p:sp>
            <p:nvSpPr>
              <p:cNvPr id="48" name="TextBox 48"/>
              <p:cNvSpPr txBox="1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lIns="10862" tIns="10862" rIns="10862" bIns="10862" rtlCol="0" anchor="ctr"/>
              <a:lstStyle/>
              <a:p>
                <a:pPr algn="ctr">
                  <a:lnSpc>
                    <a:spcPts val="70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49" name="Freeform 49"/>
            <p:cNvSpPr/>
            <p:nvPr/>
          </p:nvSpPr>
          <p:spPr>
            <a:xfrm>
              <a:off x="265794" y="2178879"/>
              <a:ext cx="889597" cy="921862"/>
            </a:xfrm>
            <a:custGeom>
              <a:avLst/>
              <a:gdLst/>
              <a:ahLst/>
              <a:cxnLst/>
              <a:rect l="l" t="t" r="r" b="b"/>
              <a:pathLst>
                <a:path w="889597" h="921862">
                  <a:moveTo>
                    <a:pt x="0" y="0"/>
                  </a:moveTo>
                  <a:lnTo>
                    <a:pt x="889597" y="0"/>
                  </a:lnTo>
                  <a:lnTo>
                    <a:pt x="889597" y="921863"/>
                  </a:lnTo>
                  <a:lnTo>
                    <a:pt x="0" y="9218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xmlns="" r:embed="rId15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50" name="Freeform 50"/>
          <p:cNvSpPr/>
          <p:nvPr/>
        </p:nvSpPr>
        <p:spPr>
          <a:xfrm>
            <a:off x="9793789" y="8876037"/>
            <a:ext cx="524974" cy="719654"/>
          </a:xfrm>
          <a:custGeom>
            <a:avLst/>
            <a:gdLst/>
            <a:ahLst/>
            <a:cxnLst/>
            <a:rect l="l" t="t" r="r" b="b"/>
            <a:pathLst>
              <a:path w="524974" h="719654">
                <a:moveTo>
                  <a:pt x="0" y="0"/>
                </a:moveTo>
                <a:lnTo>
                  <a:pt x="524974" y="0"/>
                </a:lnTo>
                <a:lnTo>
                  <a:pt x="524974" y="719654"/>
                </a:lnTo>
                <a:lnTo>
                  <a:pt x="0" y="7196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 l="-37083"/>
            </a:stretch>
          </a:blipFill>
        </p:spPr>
      </p:sp>
      <p:grpSp>
        <p:nvGrpSpPr>
          <p:cNvPr id="51" name="Group 51"/>
          <p:cNvGrpSpPr/>
          <p:nvPr/>
        </p:nvGrpSpPr>
        <p:grpSpPr>
          <a:xfrm>
            <a:off x="9624110" y="8901038"/>
            <a:ext cx="669652" cy="669652"/>
            <a:chOff x="0" y="0"/>
            <a:chExt cx="812800" cy="812800"/>
          </a:xfrm>
        </p:grpSpPr>
        <p:sp>
          <p:nvSpPr>
            <p:cNvPr id="52" name="Freeform 5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id="53" name="TextBox 53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7079" tIns="7079" rIns="7079" bIns="7079" rtlCol="0" anchor="ctr"/>
            <a:lstStyle/>
            <a:p>
              <a:pPr algn="ctr">
                <a:lnSpc>
                  <a:spcPts val="69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4" name="Group 54"/>
          <p:cNvGrpSpPr/>
          <p:nvPr/>
        </p:nvGrpSpPr>
        <p:grpSpPr>
          <a:xfrm>
            <a:off x="9638817" y="8915745"/>
            <a:ext cx="640238" cy="640238"/>
            <a:chOff x="0" y="0"/>
            <a:chExt cx="812800" cy="812800"/>
          </a:xfrm>
        </p:grpSpPr>
        <p:sp>
          <p:nvSpPr>
            <p:cNvPr id="55" name="Freeform 5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6BA02"/>
            </a:solidFill>
          </p:spPr>
        </p:sp>
        <p:sp>
          <p:nvSpPr>
            <p:cNvPr id="56" name="TextBox 56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7079" tIns="7079" rIns="7079" bIns="7079" rtlCol="0" anchor="ctr"/>
            <a:lstStyle/>
            <a:p>
              <a:pPr algn="ctr">
                <a:lnSpc>
                  <a:spcPts val="69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7" name="Freeform 57"/>
          <p:cNvSpPr/>
          <p:nvPr/>
        </p:nvSpPr>
        <p:spPr>
          <a:xfrm>
            <a:off x="9701100" y="8967358"/>
            <a:ext cx="538553" cy="538553"/>
          </a:xfrm>
          <a:custGeom>
            <a:avLst/>
            <a:gdLst/>
            <a:ahLst/>
            <a:cxnLst/>
            <a:rect l="l" t="t" r="r" b="b"/>
            <a:pathLst>
              <a:path w="538553" h="538553">
                <a:moveTo>
                  <a:pt x="0" y="0"/>
                </a:moveTo>
                <a:lnTo>
                  <a:pt x="538553" y="0"/>
                </a:lnTo>
                <a:lnTo>
                  <a:pt x="538553" y="538554"/>
                </a:lnTo>
                <a:lnTo>
                  <a:pt x="0" y="538554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xmlns="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58" name="Freeform 58"/>
          <p:cNvSpPr/>
          <p:nvPr/>
        </p:nvSpPr>
        <p:spPr>
          <a:xfrm>
            <a:off x="9807833" y="5114718"/>
            <a:ext cx="510931" cy="700403"/>
          </a:xfrm>
          <a:custGeom>
            <a:avLst/>
            <a:gdLst/>
            <a:ahLst/>
            <a:cxnLst/>
            <a:rect l="l" t="t" r="r" b="b"/>
            <a:pathLst>
              <a:path w="510931" h="700403">
                <a:moveTo>
                  <a:pt x="0" y="0"/>
                </a:moveTo>
                <a:lnTo>
                  <a:pt x="510930" y="0"/>
                </a:lnTo>
                <a:lnTo>
                  <a:pt x="510930" y="700403"/>
                </a:lnTo>
                <a:lnTo>
                  <a:pt x="0" y="70040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 l="-37083"/>
            </a:stretch>
          </a:blipFill>
        </p:spPr>
      </p:sp>
      <p:grpSp>
        <p:nvGrpSpPr>
          <p:cNvPr id="59" name="Group 59"/>
          <p:cNvGrpSpPr/>
          <p:nvPr/>
        </p:nvGrpSpPr>
        <p:grpSpPr>
          <a:xfrm>
            <a:off x="9642693" y="5139050"/>
            <a:ext cx="651738" cy="651738"/>
            <a:chOff x="0" y="0"/>
            <a:chExt cx="812800" cy="812800"/>
          </a:xfrm>
        </p:grpSpPr>
        <p:sp>
          <p:nvSpPr>
            <p:cNvPr id="60" name="Freeform 6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id="61" name="TextBox 61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6889" tIns="6889" rIns="6889" bIns="6889" rtlCol="0" anchor="ctr"/>
            <a:lstStyle/>
            <a:p>
              <a:pPr algn="ctr">
                <a:lnSpc>
                  <a:spcPts val="70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2" name="Group 62"/>
          <p:cNvGrpSpPr/>
          <p:nvPr/>
        </p:nvGrpSpPr>
        <p:grpSpPr>
          <a:xfrm>
            <a:off x="9657006" y="5153364"/>
            <a:ext cx="623111" cy="623111"/>
            <a:chOff x="0" y="0"/>
            <a:chExt cx="812800" cy="812800"/>
          </a:xfrm>
        </p:grpSpPr>
        <p:sp>
          <p:nvSpPr>
            <p:cNvPr id="63" name="Freeform 6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6BA02"/>
            </a:solidFill>
          </p:spPr>
        </p:sp>
        <p:sp>
          <p:nvSpPr>
            <p:cNvPr id="64" name="TextBox 64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6889" tIns="6889" rIns="6889" bIns="6889" rtlCol="0" anchor="ctr"/>
            <a:lstStyle/>
            <a:p>
              <a:pPr algn="ctr">
                <a:lnSpc>
                  <a:spcPts val="7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5" name="Freeform 65"/>
          <p:cNvSpPr/>
          <p:nvPr/>
        </p:nvSpPr>
        <p:spPr>
          <a:xfrm flipH="1">
            <a:off x="9743974" y="5215400"/>
            <a:ext cx="423452" cy="499038"/>
          </a:xfrm>
          <a:custGeom>
            <a:avLst/>
            <a:gdLst/>
            <a:ahLst/>
            <a:cxnLst/>
            <a:rect l="l" t="t" r="r" b="b"/>
            <a:pathLst>
              <a:path w="423452" h="499038">
                <a:moveTo>
                  <a:pt x="423452" y="0"/>
                </a:moveTo>
                <a:lnTo>
                  <a:pt x="0" y="0"/>
                </a:lnTo>
                <a:lnTo>
                  <a:pt x="0" y="499039"/>
                </a:lnTo>
                <a:lnTo>
                  <a:pt x="423452" y="499039"/>
                </a:lnTo>
                <a:lnTo>
                  <a:pt x="423452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xmlns="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66" name="Freeform 66"/>
          <p:cNvSpPr/>
          <p:nvPr/>
        </p:nvSpPr>
        <p:spPr>
          <a:xfrm>
            <a:off x="9807833" y="6048559"/>
            <a:ext cx="510931" cy="700403"/>
          </a:xfrm>
          <a:custGeom>
            <a:avLst/>
            <a:gdLst/>
            <a:ahLst/>
            <a:cxnLst/>
            <a:rect l="l" t="t" r="r" b="b"/>
            <a:pathLst>
              <a:path w="510931" h="700403">
                <a:moveTo>
                  <a:pt x="0" y="0"/>
                </a:moveTo>
                <a:lnTo>
                  <a:pt x="510930" y="0"/>
                </a:lnTo>
                <a:lnTo>
                  <a:pt x="510930" y="700403"/>
                </a:lnTo>
                <a:lnTo>
                  <a:pt x="0" y="70040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 l="-37083"/>
            </a:stretch>
          </a:blipFill>
        </p:spPr>
      </p:sp>
      <p:grpSp>
        <p:nvGrpSpPr>
          <p:cNvPr id="67" name="Group 67"/>
          <p:cNvGrpSpPr/>
          <p:nvPr/>
        </p:nvGrpSpPr>
        <p:grpSpPr>
          <a:xfrm>
            <a:off x="9642693" y="6072891"/>
            <a:ext cx="651738" cy="651738"/>
            <a:chOff x="0" y="0"/>
            <a:chExt cx="812800" cy="812800"/>
          </a:xfrm>
        </p:grpSpPr>
        <p:sp>
          <p:nvSpPr>
            <p:cNvPr id="68" name="Freeform 6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id="69" name="TextBox 69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6889" tIns="6889" rIns="6889" bIns="6889" rtlCol="0" anchor="ctr"/>
            <a:lstStyle/>
            <a:p>
              <a:pPr algn="ctr">
                <a:lnSpc>
                  <a:spcPts val="69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0" name="Group 70"/>
          <p:cNvGrpSpPr/>
          <p:nvPr/>
        </p:nvGrpSpPr>
        <p:grpSpPr>
          <a:xfrm>
            <a:off x="9657006" y="6087205"/>
            <a:ext cx="623111" cy="623111"/>
            <a:chOff x="0" y="0"/>
            <a:chExt cx="812800" cy="812800"/>
          </a:xfrm>
        </p:grpSpPr>
        <p:sp>
          <p:nvSpPr>
            <p:cNvPr id="71" name="Freeform 7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6BA02"/>
            </a:solidFill>
          </p:spPr>
        </p:sp>
        <p:sp>
          <p:nvSpPr>
            <p:cNvPr id="72" name="TextBox 72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6889" tIns="6889" rIns="6889" bIns="6889" rtlCol="0" anchor="ctr"/>
            <a:lstStyle/>
            <a:p>
              <a:pPr algn="ctr">
                <a:lnSpc>
                  <a:spcPts val="69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3" name="Freeform 73"/>
          <p:cNvSpPr/>
          <p:nvPr/>
        </p:nvSpPr>
        <p:spPr>
          <a:xfrm>
            <a:off x="9772146" y="6190178"/>
            <a:ext cx="417164" cy="417164"/>
          </a:xfrm>
          <a:custGeom>
            <a:avLst/>
            <a:gdLst/>
            <a:ahLst/>
            <a:cxnLst/>
            <a:rect l="l" t="t" r="r" b="b"/>
            <a:pathLst>
              <a:path w="417164" h="417164">
                <a:moveTo>
                  <a:pt x="0" y="0"/>
                </a:moveTo>
                <a:lnTo>
                  <a:pt x="417164" y="0"/>
                </a:lnTo>
                <a:lnTo>
                  <a:pt x="417164" y="417164"/>
                </a:lnTo>
                <a:lnTo>
                  <a:pt x="0" y="417164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xmlns="" r:embed="rId21"/>
                </a:ext>
              </a:extLst>
            </a:blip>
            <a:stretch>
              <a:fillRect/>
            </a:stretch>
          </a:blipFill>
        </p:spPr>
      </p:sp>
      <p:sp>
        <p:nvSpPr>
          <p:cNvPr id="74" name="Freeform 74"/>
          <p:cNvSpPr/>
          <p:nvPr/>
        </p:nvSpPr>
        <p:spPr>
          <a:xfrm>
            <a:off x="9807833" y="6981371"/>
            <a:ext cx="510931" cy="700403"/>
          </a:xfrm>
          <a:custGeom>
            <a:avLst/>
            <a:gdLst/>
            <a:ahLst/>
            <a:cxnLst/>
            <a:rect l="l" t="t" r="r" b="b"/>
            <a:pathLst>
              <a:path w="510931" h="700403">
                <a:moveTo>
                  <a:pt x="0" y="0"/>
                </a:moveTo>
                <a:lnTo>
                  <a:pt x="510930" y="0"/>
                </a:lnTo>
                <a:lnTo>
                  <a:pt x="510930" y="700402"/>
                </a:lnTo>
                <a:lnTo>
                  <a:pt x="0" y="7004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 l="-37083"/>
            </a:stretch>
          </a:blipFill>
        </p:spPr>
      </p:sp>
      <p:grpSp>
        <p:nvGrpSpPr>
          <p:cNvPr id="75" name="Group 75"/>
          <p:cNvGrpSpPr/>
          <p:nvPr/>
        </p:nvGrpSpPr>
        <p:grpSpPr>
          <a:xfrm>
            <a:off x="9642693" y="7005703"/>
            <a:ext cx="651738" cy="651738"/>
            <a:chOff x="0" y="0"/>
            <a:chExt cx="812800" cy="812800"/>
          </a:xfrm>
        </p:grpSpPr>
        <p:sp>
          <p:nvSpPr>
            <p:cNvPr id="76" name="Freeform 7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id="77" name="TextBox 77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6889" tIns="6889" rIns="6889" bIns="6889" rtlCol="0" anchor="ctr"/>
            <a:lstStyle/>
            <a:p>
              <a:pPr algn="ctr">
                <a:lnSpc>
                  <a:spcPts val="70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8" name="Group 78"/>
          <p:cNvGrpSpPr/>
          <p:nvPr/>
        </p:nvGrpSpPr>
        <p:grpSpPr>
          <a:xfrm>
            <a:off x="9657006" y="7020016"/>
            <a:ext cx="623111" cy="623111"/>
            <a:chOff x="0" y="0"/>
            <a:chExt cx="812800" cy="812800"/>
          </a:xfrm>
        </p:grpSpPr>
        <p:sp>
          <p:nvSpPr>
            <p:cNvPr id="79" name="Freeform 7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6BA02"/>
            </a:solidFill>
          </p:spPr>
        </p:sp>
        <p:sp>
          <p:nvSpPr>
            <p:cNvPr id="80" name="TextBox 80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6889" tIns="6889" rIns="6889" bIns="6889" rtlCol="0" anchor="ctr"/>
            <a:lstStyle/>
            <a:p>
              <a:pPr algn="ctr">
                <a:lnSpc>
                  <a:spcPts val="7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1" name="Freeform 81"/>
          <p:cNvSpPr/>
          <p:nvPr/>
        </p:nvSpPr>
        <p:spPr>
          <a:xfrm>
            <a:off x="9766334" y="7123745"/>
            <a:ext cx="428788" cy="435871"/>
          </a:xfrm>
          <a:custGeom>
            <a:avLst/>
            <a:gdLst/>
            <a:ahLst/>
            <a:cxnLst/>
            <a:rect l="l" t="t" r="r" b="b"/>
            <a:pathLst>
              <a:path w="428788" h="435871">
                <a:moveTo>
                  <a:pt x="0" y="0"/>
                </a:moveTo>
                <a:lnTo>
                  <a:pt x="428788" y="0"/>
                </a:lnTo>
                <a:lnTo>
                  <a:pt x="428788" y="435870"/>
                </a:lnTo>
                <a:lnTo>
                  <a:pt x="0" y="435870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xmlns="" r:embed="rId23"/>
                </a:ext>
              </a:extLst>
            </a:blip>
            <a:stretch>
              <a:fillRect/>
            </a:stretch>
          </a:blipFill>
        </p:spPr>
      </p:sp>
      <p:sp>
        <p:nvSpPr>
          <p:cNvPr id="82" name="Freeform 82"/>
          <p:cNvSpPr/>
          <p:nvPr/>
        </p:nvSpPr>
        <p:spPr>
          <a:xfrm>
            <a:off x="9807833" y="7914182"/>
            <a:ext cx="510931" cy="700403"/>
          </a:xfrm>
          <a:custGeom>
            <a:avLst/>
            <a:gdLst/>
            <a:ahLst/>
            <a:cxnLst/>
            <a:rect l="l" t="t" r="r" b="b"/>
            <a:pathLst>
              <a:path w="510931" h="700403">
                <a:moveTo>
                  <a:pt x="0" y="0"/>
                </a:moveTo>
                <a:lnTo>
                  <a:pt x="510930" y="0"/>
                </a:lnTo>
                <a:lnTo>
                  <a:pt x="510930" y="700403"/>
                </a:lnTo>
                <a:lnTo>
                  <a:pt x="0" y="70040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 l="-37083"/>
            </a:stretch>
          </a:blipFill>
        </p:spPr>
      </p:sp>
      <p:grpSp>
        <p:nvGrpSpPr>
          <p:cNvPr id="83" name="Group 83"/>
          <p:cNvGrpSpPr/>
          <p:nvPr/>
        </p:nvGrpSpPr>
        <p:grpSpPr>
          <a:xfrm>
            <a:off x="9642693" y="7938514"/>
            <a:ext cx="651738" cy="651738"/>
            <a:chOff x="0" y="0"/>
            <a:chExt cx="812800" cy="812800"/>
          </a:xfrm>
        </p:grpSpPr>
        <p:sp>
          <p:nvSpPr>
            <p:cNvPr id="84" name="Freeform 8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id="85" name="TextBox 85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6889" tIns="6889" rIns="6889" bIns="6889" rtlCol="0" anchor="ctr"/>
            <a:lstStyle/>
            <a:p>
              <a:pPr algn="ctr">
                <a:lnSpc>
                  <a:spcPts val="70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6" name="Group 86"/>
          <p:cNvGrpSpPr/>
          <p:nvPr/>
        </p:nvGrpSpPr>
        <p:grpSpPr>
          <a:xfrm>
            <a:off x="9657006" y="7952828"/>
            <a:ext cx="623111" cy="623111"/>
            <a:chOff x="0" y="0"/>
            <a:chExt cx="812800" cy="812800"/>
          </a:xfrm>
        </p:grpSpPr>
        <p:sp>
          <p:nvSpPr>
            <p:cNvPr id="87" name="Freeform 8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6BA02"/>
            </a:solidFill>
          </p:spPr>
        </p:sp>
        <p:sp>
          <p:nvSpPr>
            <p:cNvPr id="88" name="TextBox 88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6889" tIns="6889" rIns="6889" bIns="6889" rtlCol="0" anchor="ctr"/>
            <a:lstStyle/>
            <a:p>
              <a:pPr algn="ctr">
                <a:lnSpc>
                  <a:spcPts val="7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9" name="Freeform 89"/>
          <p:cNvSpPr/>
          <p:nvPr/>
        </p:nvSpPr>
        <p:spPr>
          <a:xfrm>
            <a:off x="9711509" y="8161071"/>
            <a:ext cx="538438" cy="206625"/>
          </a:xfrm>
          <a:custGeom>
            <a:avLst/>
            <a:gdLst/>
            <a:ahLst/>
            <a:cxnLst/>
            <a:rect l="l" t="t" r="r" b="b"/>
            <a:pathLst>
              <a:path w="538438" h="206625">
                <a:moveTo>
                  <a:pt x="0" y="0"/>
                </a:moveTo>
                <a:lnTo>
                  <a:pt x="538438" y="0"/>
                </a:lnTo>
                <a:lnTo>
                  <a:pt x="538438" y="206625"/>
                </a:lnTo>
                <a:lnTo>
                  <a:pt x="0" y="206625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xmlns="" r:embed="rId25"/>
                </a:ext>
              </a:extLst>
            </a:blip>
            <a:stretch>
              <a:fillRect/>
            </a:stretch>
          </a:blipFill>
        </p:spPr>
      </p:sp>
      <p:grpSp>
        <p:nvGrpSpPr>
          <p:cNvPr id="90" name="Group 90"/>
          <p:cNvGrpSpPr/>
          <p:nvPr/>
        </p:nvGrpSpPr>
        <p:grpSpPr>
          <a:xfrm>
            <a:off x="9731164" y="3865056"/>
            <a:ext cx="6903962" cy="1063244"/>
            <a:chOff x="0" y="-57150"/>
            <a:chExt cx="5648847" cy="869950"/>
          </a:xfrm>
        </p:grpSpPr>
        <p:sp>
          <p:nvSpPr>
            <p:cNvPr id="91" name="Freeform 91"/>
            <p:cNvSpPr/>
            <p:nvPr/>
          </p:nvSpPr>
          <p:spPr>
            <a:xfrm>
              <a:off x="0" y="0"/>
              <a:ext cx="5648847" cy="773635"/>
            </a:xfrm>
            <a:custGeom>
              <a:avLst/>
              <a:gdLst/>
              <a:ahLst/>
              <a:cxnLst/>
              <a:rect l="l" t="t" r="r" b="b"/>
              <a:pathLst>
                <a:path w="5648847" h="773635">
                  <a:moveTo>
                    <a:pt x="44855" y="0"/>
                  </a:moveTo>
                  <a:lnTo>
                    <a:pt x="5603992" y="0"/>
                  </a:lnTo>
                  <a:cubicBezTo>
                    <a:pt x="5615889" y="0"/>
                    <a:pt x="5627298" y="4726"/>
                    <a:pt x="5635710" y="13138"/>
                  </a:cubicBezTo>
                  <a:cubicBezTo>
                    <a:pt x="5644122" y="21550"/>
                    <a:pt x="5648847" y="32959"/>
                    <a:pt x="5648847" y="44855"/>
                  </a:cubicBezTo>
                  <a:lnTo>
                    <a:pt x="5648847" y="728781"/>
                  </a:lnTo>
                  <a:cubicBezTo>
                    <a:pt x="5648847" y="740677"/>
                    <a:pt x="5644122" y="752086"/>
                    <a:pt x="5635710" y="760498"/>
                  </a:cubicBezTo>
                  <a:cubicBezTo>
                    <a:pt x="5627298" y="768910"/>
                    <a:pt x="5615889" y="773635"/>
                    <a:pt x="5603992" y="773635"/>
                  </a:cubicBezTo>
                  <a:lnTo>
                    <a:pt x="44855" y="773635"/>
                  </a:lnTo>
                  <a:cubicBezTo>
                    <a:pt x="20082" y="773635"/>
                    <a:pt x="0" y="753553"/>
                    <a:pt x="0" y="728781"/>
                  </a:cubicBezTo>
                  <a:lnTo>
                    <a:pt x="0" y="44855"/>
                  </a:lnTo>
                  <a:cubicBezTo>
                    <a:pt x="0" y="32959"/>
                    <a:pt x="4726" y="21550"/>
                    <a:pt x="13138" y="13138"/>
                  </a:cubicBezTo>
                  <a:cubicBezTo>
                    <a:pt x="21550" y="4726"/>
                    <a:pt x="32959" y="0"/>
                    <a:pt x="44855" y="0"/>
                  </a:cubicBezTo>
                  <a:close/>
                </a:path>
              </a:pathLst>
            </a:custGeom>
            <a:solidFill>
              <a:srgbClr val="F6BA02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92" name="TextBox 92"/>
            <p:cNvSpPr txBox="1"/>
            <p:nvPr/>
          </p:nvSpPr>
          <p:spPr>
            <a:xfrm>
              <a:off x="0" y="-57150"/>
              <a:ext cx="5645926" cy="869950"/>
            </a:xfrm>
            <a:prstGeom prst="rect">
              <a:avLst/>
            </a:prstGeom>
          </p:spPr>
          <p:txBody>
            <a:bodyPr lIns="234198" tIns="234198" rIns="234198" bIns="234198" rtlCol="0" anchor="ctr"/>
            <a:lstStyle/>
            <a:p>
              <a:pPr algn="ctr">
                <a:lnSpc>
                  <a:spcPts val="4059"/>
                </a:lnSpc>
              </a:pPr>
              <a:r>
                <a:rPr lang="en-US" sz="2899" dirty="0">
                  <a:solidFill>
                    <a:srgbClr val="000000"/>
                  </a:solidFill>
                  <a:latin typeface="Fredoka One"/>
                </a:rPr>
                <a:t>SELLING POINTS</a:t>
              </a:r>
            </a:p>
          </p:txBody>
        </p:sp>
      </p:grpSp>
      <p:sp>
        <p:nvSpPr>
          <p:cNvPr id="93" name="Freeform 93"/>
          <p:cNvSpPr/>
          <p:nvPr/>
        </p:nvSpPr>
        <p:spPr>
          <a:xfrm>
            <a:off x="12325206" y="-103485"/>
            <a:ext cx="5962794" cy="3720946"/>
          </a:xfrm>
          <a:custGeom>
            <a:avLst/>
            <a:gdLst>
              <a:gd name="connsiteX0" fmla="*/ 0 w 7322671"/>
              <a:gd name="connsiteY0" fmla="*/ 0 h 3697501"/>
              <a:gd name="connsiteX1" fmla="*/ 7315200 w 7322671"/>
              <a:gd name="connsiteY1" fmla="*/ 0 h 3697501"/>
              <a:gd name="connsiteX2" fmla="*/ 7322671 w 7322671"/>
              <a:gd name="connsiteY2" fmla="*/ 2043014 h 3697501"/>
              <a:gd name="connsiteX3" fmla="*/ 7315200 w 7322671"/>
              <a:gd name="connsiteY3" fmla="*/ 3697501 h 3697501"/>
              <a:gd name="connsiteX4" fmla="*/ 0 w 7322671"/>
              <a:gd name="connsiteY4" fmla="*/ 3697501 h 3697501"/>
              <a:gd name="connsiteX5" fmla="*/ 0 w 7322671"/>
              <a:gd name="connsiteY5" fmla="*/ 0 h 3697501"/>
              <a:gd name="connsiteX0" fmla="*/ 0 w 7322671"/>
              <a:gd name="connsiteY0" fmla="*/ 0 h 3697501"/>
              <a:gd name="connsiteX1" fmla="*/ 5814646 w 7322671"/>
              <a:gd name="connsiteY1" fmla="*/ 46893 h 3697501"/>
              <a:gd name="connsiteX2" fmla="*/ 7322671 w 7322671"/>
              <a:gd name="connsiteY2" fmla="*/ 2043014 h 3697501"/>
              <a:gd name="connsiteX3" fmla="*/ 7315200 w 7322671"/>
              <a:gd name="connsiteY3" fmla="*/ 3697501 h 3697501"/>
              <a:gd name="connsiteX4" fmla="*/ 0 w 7322671"/>
              <a:gd name="connsiteY4" fmla="*/ 3697501 h 3697501"/>
              <a:gd name="connsiteX5" fmla="*/ 0 w 7322671"/>
              <a:gd name="connsiteY5" fmla="*/ 0 h 3697501"/>
              <a:gd name="connsiteX0" fmla="*/ 0 w 7322671"/>
              <a:gd name="connsiteY0" fmla="*/ 0 h 3697501"/>
              <a:gd name="connsiteX1" fmla="*/ 5814646 w 7322671"/>
              <a:gd name="connsiteY1" fmla="*/ 46893 h 3697501"/>
              <a:gd name="connsiteX2" fmla="*/ 7322671 w 7322671"/>
              <a:gd name="connsiteY2" fmla="*/ 2043014 h 3697501"/>
              <a:gd name="connsiteX3" fmla="*/ 6049108 w 7322671"/>
              <a:gd name="connsiteY3" fmla="*/ 3674055 h 3697501"/>
              <a:gd name="connsiteX4" fmla="*/ 0 w 7322671"/>
              <a:gd name="connsiteY4" fmla="*/ 3697501 h 3697501"/>
              <a:gd name="connsiteX5" fmla="*/ 0 w 7322671"/>
              <a:gd name="connsiteY5" fmla="*/ 0 h 3697501"/>
              <a:gd name="connsiteX0" fmla="*/ 0 w 6049208"/>
              <a:gd name="connsiteY0" fmla="*/ 0 h 3697501"/>
              <a:gd name="connsiteX1" fmla="*/ 5814646 w 6049208"/>
              <a:gd name="connsiteY1" fmla="*/ 46893 h 3697501"/>
              <a:gd name="connsiteX2" fmla="*/ 6009686 w 6049208"/>
              <a:gd name="connsiteY2" fmla="*/ 2136799 h 3697501"/>
              <a:gd name="connsiteX3" fmla="*/ 6049108 w 6049208"/>
              <a:gd name="connsiteY3" fmla="*/ 3674055 h 3697501"/>
              <a:gd name="connsiteX4" fmla="*/ 0 w 6049208"/>
              <a:gd name="connsiteY4" fmla="*/ 3697501 h 3697501"/>
              <a:gd name="connsiteX5" fmla="*/ 0 w 6049208"/>
              <a:gd name="connsiteY5" fmla="*/ 0 h 3697501"/>
              <a:gd name="connsiteX0" fmla="*/ 0 w 6049208"/>
              <a:gd name="connsiteY0" fmla="*/ 0 h 3697501"/>
              <a:gd name="connsiteX1" fmla="*/ 5931877 w 6049208"/>
              <a:gd name="connsiteY1" fmla="*/ 46893 h 3697501"/>
              <a:gd name="connsiteX2" fmla="*/ 6009686 w 6049208"/>
              <a:gd name="connsiteY2" fmla="*/ 2136799 h 3697501"/>
              <a:gd name="connsiteX3" fmla="*/ 6049108 w 6049208"/>
              <a:gd name="connsiteY3" fmla="*/ 3674055 h 3697501"/>
              <a:gd name="connsiteX4" fmla="*/ 0 w 6049208"/>
              <a:gd name="connsiteY4" fmla="*/ 3697501 h 3697501"/>
              <a:gd name="connsiteX5" fmla="*/ 0 w 6049208"/>
              <a:gd name="connsiteY5" fmla="*/ 0 h 3697501"/>
              <a:gd name="connsiteX0" fmla="*/ 0 w 6009686"/>
              <a:gd name="connsiteY0" fmla="*/ 0 h 3697501"/>
              <a:gd name="connsiteX1" fmla="*/ 5931877 w 6009686"/>
              <a:gd name="connsiteY1" fmla="*/ 46893 h 3697501"/>
              <a:gd name="connsiteX2" fmla="*/ 6009686 w 6009686"/>
              <a:gd name="connsiteY2" fmla="*/ 2136799 h 3697501"/>
              <a:gd name="connsiteX3" fmla="*/ 5908431 w 6009686"/>
              <a:gd name="connsiteY3" fmla="*/ 3674055 h 3697501"/>
              <a:gd name="connsiteX4" fmla="*/ 0 w 6009686"/>
              <a:gd name="connsiteY4" fmla="*/ 3697501 h 3697501"/>
              <a:gd name="connsiteX5" fmla="*/ 0 w 6009686"/>
              <a:gd name="connsiteY5" fmla="*/ 0 h 3697501"/>
              <a:gd name="connsiteX0" fmla="*/ 0 w 5962794"/>
              <a:gd name="connsiteY0" fmla="*/ 0 h 3697501"/>
              <a:gd name="connsiteX1" fmla="*/ 5931877 w 5962794"/>
              <a:gd name="connsiteY1" fmla="*/ 46893 h 3697501"/>
              <a:gd name="connsiteX2" fmla="*/ 5962794 w 5962794"/>
              <a:gd name="connsiteY2" fmla="*/ 2183691 h 3697501"/>
              <a:gd name="connsiteX3" fmla="*/ 5908431 w 5962794"/>
              <a:gd name="connsiteY3" fmla="*/ 3674055 h 3697501"/>
              <a:gd name="connsiteX4" fmla="*/ 0 w 5962794"/>
              <a:gd name="connsiteY4" fmla="*/ 3697501 h 3697501"/>
              <a:gd name="connsiteX5" fmla="*/ 0 w 5962794"/>
              <a:gd name="connsiteY5" fmla="*/ 0 h 3697501"/>
              <a:gd name="connsiteX0" fmla="*/ 0 w 6049158"/>
              <a:gd name="connsiteY0" fmla="*/ 0 h 3697501"/>
              <a:gd name="connsiteX1" fmla="*/ 6049108 w 6049158"/>
              <a:gd name="connsiteY1" fmla="*/ 23447 h 3697501"/>
              <a:gd name="connsiteX2" fmla="*/ 5962794 w 6049158"/>
              <a:gd name="connsiteY2" fmla="*/ 2183691 h 3697501"/>
              <a:gd name="connsiteX3" fmla="*/ 5908431 w 6049158"/>
              <a:gd name="connsiteY3" fmla="*/ 3674055 h 3697501"/>
              <a:gd name="connsiteX4" fmla="*/ 0 w 6049158"/>
              <a:gd name="connsiteY4" fmla="*/ 3697501 h 3697501"/>
              <a:gd name="connsiteX5" fmla="*/ 0 w 6049158"/>
              <a:gd name="connsiteY5" fmla="*/ 0 h 3697501"/>
              <a:gd name="connsiteX0" fmla="*/ 0 w 6049108"/>
              <a:gd name="connsiteY0" fmla="*/ 0 h 3697501"/>
              <a:gd name="connsiteX1" fmla="*/ 6049108 w 6049108"/>
              <a:gd name="connsiteY1" fmla="*/ 23447 h 3697501"/>
              <a:gd name="connsiteX2" fmla="*/ 5962794 w 6049108"/>
              <a:gd name="connsiteY2" fmla="*/ 2183691 h 3697501"/>
              <a:gd name="connsiteX3" fmla="*/ 5908431 w 6049108"/>
              <a:gd name="connsiteY3" fmla="*/ 3674055 h 3697501"/>
              <a:gd name="connsiteX4" fmla="*/ 0 w 6049108"/>
              <a:gd name="connsiteY4" fmla="*/ 3697501 h 3697501"/>
              <a:gd name="connsiteX5" fmla="*/ 0 w 6049108"/>
              <a:gd name="connsiteY5" fmla="*/ 0 h 3697501"/>
              <a:gd name="connsiteX0" fmla="*/ 0 w 6166338"/>
              <a:gd name="connsiteY0" fmla="*/ 0 h 3697501"/>
              <a:gd name="connsiteX1" fmla="*/ 6166338 w 6166338"/>
              <a:gd name="connsiteY1" fmla="*/ 1 h 3697501"/>
              <a:gd name="connsiteX2" fmla="*/ 5962794 w 6166338"/>
              <a:gd name="connsiteY2" fmla="*/ 2183691 h 3697501"/>
              <a:gd name="connsiteX3" fmla="*/ 5908431 w 6166338"/>
              <a:gd name="connsiteY3" fmla="*/ 3674055 h 3697501"/>
              <a:gd name="connsiteX4" fmla="*/ 0 w 6166338"/>
              <a:gd name="connsiteY4" fmla="*/ 3697501 h 3697501"/>
              <a:gd name="connsiteX5" fmla="*/ 0 w 6166338"/>
              <a:gd name="connsiteY5" fmla="*/ 0 h 3697501"/>
              <a:gd name="connsiteX0" fmla="*/ 0 w 6166338"/>
              <a:gd name="connsiteY0" fmla="*/ 0 h 3697501"/>
              <a:gd name="connsiteX1" fmla="*/ 6166338 w 6166338"/>
              <a:gd name="connsiteY1" fmla="*/ 1 h 3697501"/>
              <a:gd name="connsiteX2" fmla="*/ 5962794 w 6166338"/>
              <a:gd name="connsiteY2" fmla="*/ 2183691 h 3697501"/>
              <a:gd name="connsiteX3" fmla="*/ 5908431 w 6166338"/>
              <a:gd name="connsiteY3" fmla="*/ 3674055 h 3697501"/>
              <a:gd name="connsiteX4" fmla="*/ 0 w 6166338"/>
              <a:gd name="connsiteY4" fmla="*/ 3697501 h 3697501"/>
              <a:gd name="connsiteX5" fmla="*/ 0 w 6166338"/>
              <a:gd name="connsiteY5" fmla="*/ 0 h 3697501"/>
              <a:gd name="connsiteX0" fmla="*/ 0 w 6142892"/>
              <a:gd name="connsiteY0" fmla="*/ 23445 h 3720946"/>
              <a:gd name="connsiteX1" fmla="*/ 6142892 w 6142892"/>
              <a:gd name="connsiteY1" fmla="*/ 0 h 3720946"/>
              <a:gd name="connsiteX2" fmla="*/ 5962794 w 6142892"/>
              <a:gd name="connsiteY2" fmla="*/ 2207136 h 3720946"/>
              <a:gd name="connsiteX3" fmla="*/ 5908431 w 6142892"/>
              <a:gd name="connsiteY3" fmla="*/ 3697500 h 3720946"/>
              <a:gd name="connsiteX4" fmla="*/ 0 w 6142892"/>
              <a:gd name="connsiteY4" fmla="*/ 3720946 h 3720946"/>
              <a:gd name="connsiteX5" fmla="*/ 0 w 6142892"/>
              <a:gd name="connsiteY5" fmla="*/ 23445 h 3720946"/>
              <a:gd name="connsiteX0" fmla="*/ 0 w 6142892"/>
              <a:gd name="connsiteY0" fmla="*/ 23445 h 3720946"/>
              <a:gd name="connsiteX1" fmla="*/ 6142892 w 6142892"/>
              <a:gd name="connsiteY1" fmla="*/ 0 h 3720946"/>
              <a:gd name="connsiteX2" fmla="*/ 5962794 w 6142892"/>
              <a:gd name="connsiteY2" fmla="*/ 2207136 h 3720946"/>
              <a:gd name="connsiteX3" fmla="*/ 5908431 w 6142892"/>
              <a:gd name="connsiteY3" fmla="*/ 3697500 h 3720946"/>
              <a:gd name="connsiteX4" fmla="*/ 0 w 6142892"/>
              <a:gd name="connsiteY4" fmla="*/ 3720946 h 3720946"/>
              <a:gd name="connsiteX5" fmla="*/ 0 w 6142892"/>
              <a:gd name="connsiteY5" fmla="*/ 23445 h 3720946"/>
              <a:gd name="connsiteX0" fmla="*/ 0 w 5962794"/>
              <a:gd name="connsiteY0" fmla="*/ 23445 h 3720946"/>
              <a:gd name="connsiteX1" fmla="*/ 5908431 w 5962794"/>
              <a:gd name="connsiteY1" fmla="*/ 0 h 3720946"/>
              <a:gd name="connsiteX2" fmla="*/ 5962794 w 5962794"/>
              <a:gd name="connsiteY2" fmla="*/ 2207136 h 3720946"/>
              <a:gd name="connsiteX3" fmla="*/ 5908431 w 5962794"/>
              <a:gd name="connsiteY3" fmla="*/ 3697500 h 3720946"/>
              <a:gd name="connsiteX4" fmla="*/ 0 w 5962794"/>
              <a:gd name="connsiteY4" fmla="*/ 3720946 h 3720946"/>
              <a:gd name="connsiteX5" fmla="*/ 0 w 5962794"/>
              <a:gd name="connsiteY5" fmla="*/ 23445 h 3720946"/>
              <a:gd name="connsiteX0" fmla="*/ 0 w 5962794"/>
              <a:gd name="connsiteY0" fmla="*/ 23445 h 3720946"/>
              <a:gd name="connsiteX1" fmla="*/ 5908431 w 5962794"/>
              <a:gd name="connsiteY1" fmla="*/ 0 h 3720946"/>
              <a:gd name="connsiteX2" fmla="*/ 5962794 w 5962794"/>
              <a:gd name="connsiteY2" fmla="*/ 2207136 h 3720946"/>
              <a:gd name="connsiteX3" fmla="*/ 5908431 w 5962794"/>
              <a:gd name="connsiteY3" fmla="*/ 3697500 h 3720946"/>
              <a:gd name="connsiteX4" fmla="*/ 0 w 5962794"/>
              <a:gd name="connsiteY4" fmla="*/ 3720946 h 3720946"/>
              <a:gd name="connsiteX5" fmla="*/ 0 w 5962794"/>
              <a:gd name="connsiteY5" fmla="*/ 23445 h 372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62794" h="3720946">
                <a:moveTo>
                  <a:pt x="0" y="23445"/>
                </a:moveTo>
                <a:lnTo>
                  <a:pt x="5908431" y="0"/>
                </a:lnTo>
                <a:cubicBezTo>
                  <a:pt x="5934368" y="665374"/>
                  <a:pt x="5960304" y="1565208"/>
                  <a:pt x="5962794" y="2207136"/>
                </a:cubicBezTo>
                <a:cubicBezTo>
                  <a:pt x="5960304" y="2758632"/>
                  <a:pt x="5910921" y="3146004"/>
                  <a:pt x="5908431" y="3697500"/>
                </a:cubicBezTo>
                <a:lnTo>
                  <a:pt x="0" y="3720946"/>
                </a:lnTo>
                <a:lnTo>
                  <a:pt x="0" y="23445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xmlns="" r:embed="rId27"/>
                </a:ext>
              </a:extLst>
            </a:blip>
            <a:stretch>
              <a:fillRect/>
            </a:stretch>
          </a:blipFill>
        </p:spPr>
      </p:sp>
      <p:grpSp>
        <p:nvGrpSpPr>
          <p:cNvPr id="94" name="Group 94"/>
          <p:cNvGrpSpPr/>
          <p:nvPr/>
        </p:nvGrpSpPr>
        <p:grpSpPr>
          <a:xfrm>
            <a:off x="9731163" y="1041469"/>
            <a:ext cx="6903963" cy="1063244"/>
            <a:chOff x="-1" y="-57150"/>
            <a:chExt cx="5648848" cy="869950"/>
          </a:xfrm>
        </p:grpSpPr>
        <p:sp>
          <p:nvSpPr>
            <p:cNvPr id="95" name="Freeform 95"/>
            <p:cNvSpPr/>
            <p:nvPr/>
          </p:nvSpPr>
          <p:spPr>
            <a:xfrm>
              <a:off x="0" y="0"/>
              <a:ext cx="5648847" cy="773635"/>
            </a:xfrm>
            <a:custGeom>
              <a:avLst/>
              <a:gdLst/>
              <a:ahLst/>
              <a:cxnLst/>
              <a:rect l="l" t="t" r="r" b="b"/>
              <a:pathLst>
                <a:path w="5648847" h="773635">
                  <a:moveTo>
                    <a:pt x="44855" y="0"/>
                  </a:moveTo>
                  <a:lnTo>
                    <a:pt x="5603992" y="0"/>
                  </a:lnTo>
                  <a:cubicBezTo>
                    <a:pt x="5615889" y="0"/>
                    <a:pt x="5627298" y="4726"/>
                    <a:pt x="5635710" y="13138"/>
                  </a:cubicBezTo>
                  <a:cubicBezTo>
                    <a:pt x="5644122" y="21550"/>
                    <a:pt x="5648847" y="32959"/>
                    <a:pt x="5648847" y="44855"/>
                  </a:cubicBezTo>
                  <a:lnTo>
                    <a:pt x="5648847" y="728781"/>
                  </a:lnTo>
                  <a:cubicBezTo>
                    <a:pt x="5648847" y="740677"/>
                    <a:pt x="5644122" y="752086"/>
                    <a:pt x="5635710" y="760498"/>
                  </a:cubicBezTo>
                  <a:cubicBezTo>
                    <a:pt x="5627298" y="768910"/>
                    <a:pt x="5615889" y="773635"/>
                    <a:pt x="5603992" y="773635"/>
                  </a:cubicBezTo>
                  <a:lnTo>
                    <a:pt x="44855" y="773635"/>
                  </a:lnTo>
                  <a:cubicBezTo>
                    <a:pt x="20082" y="773635"/>
                    <a:pt x="0" y="753553"/>
                    <a:pt x="0" y="728781"/>
                  </a:cubicBezTo>
                  <a:lnTo>
                    <a:pt x="0" y="44855"/>
                  </a:lnTo>
                  <a:cubicBezTo>
                    <a:pt x="0" y="32959"/>
                    <a:pt x="4726" y="21550"/>
                    <a:pt x="13138" y="13138"/>
                  </a:cubicBezTo>
                  <a:cubicBezTo>
                    <a:pt x="21550" y="4726"/>
                    <a:pt x="32959" y="0"/>
                    <a:pt x="44855" y="0"/>
                  </a:cubicBezTo>
                  <a:close/>
                </a:path>
              </a:pathLst>
            </a:custGeom>
            <a:solidFill>
              <a:srgbClr val="F6BA02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96" name="TextBox 96"/>
            <p:cNvSpPr txBox="1"/>
            <p:nvPr/>
          </p:nvSpPr>
          <p:spPr>
            <a:xfrm>
              <a:off x="-1" y="-57150"/>
              <a:ext cx="5625329" cy="869950"/>
            </a:xfrm>
            <a:prstGeom prst="rect">
              <a:avLst/>
            </a:prstGeom>
          </p:spPr>
          <p:txBody>
            <a:bodyPr lIns="234198" tIns="234198" rIns="234198" bIns="234198" rtlCol="0" anchor="ctr"/>
            <a:lstStyle/>
            <a:p>
              <a:pPr algn="ctr">
                <a:lnSpc>
                  <a:spcPts val="4059"/>
                </a:lnSpc>
              </a:pPr>
              <a:r>
                <a:rPr lang="en-US" sz="2899" dirty="0">
                  <a:solidFill>
                    <a:srgbClr val="000000"/>
                  </a:solidFill>
                  <a:latin typeface="Fredoka One"/>
                </a:rPr>
                <a:t>DEPENDENCIES</a:t>
              </a:r>
            </a:p>
          </p:txBody>
        </p:sp>
      </p:grpSp>
      <p:sp>
        <p:nvSpPr>
          <p:cNvPr id="97" name="Freeform 97"/>
          <p:cNvSpPr/>
          <p:nvPr/>
        </p:nvSpPr>
        <p:spPr>
          <a:xfrm>
            <a:off x="16606383" y="3544726"/>
            <a:ext cx="650537" cy="780355"/>
          </a:xfrm>
          <a:custGeom>
            <a:avLst/>
            <a:gdLst/>
            <a:ahLst/>
            <a:cxnLst/>
            <a:rect l="l" t="t" r="r" b="b"/>
            <a:pathLst>
              <a:path w="650537" h="780355">
                <a:moveTo>
                  <a:pt x="0" y="0"/>
                </a:moveTo>
                <a:lnTo>
                  <a:pt x="650536" y="0"/>
                </a:lnTo>
                <a:lnTo>
                  <a:pt x="650536" y="780355"/>
                </a:lnTo>
                <a:lnTo>
                  <a:pt x="0" y="7803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 l="-127930" b="-138600"/>
            </a:stretch>
          </a:blipFill>
        </p:spPr>
      </p:sp>
      <p:grpSp>
        <p:nvGrpSpPr>
          <p:cNvPr id="98" name="Group 98"/>
          <p:cNvGrpSpPr/>
          <p:nvPr/>
        </p:nvGrpSpPr>
        <p:grpSpPr>
          <a:xfrm>
            <a:off x="9657006" y="2414038"/>
            <a:ext cx="676070" cy="700403"/>
            <a:chOff x="0" y="0"/>
            <a:chExt cx="901427" cy="933870"/>
          </a:xfrm>
        </p:grpSpPr>
        <p:sp>
          <p:nvSpPr>
            <p:cNvPr id="99" name="Freeform 99"/>
            <p:cNvSpPr/>
            <p:nvPr/>
          </p:nvSpPr>
          <p:spPr>
            <a:xfrm>
              <a:off x="220186" y="0"/>
              <a:ext cx="681241" cy="933870"/>
            </a:xfrm>
            <a:custGeom>
              <a:avLst/>
              <a:gdLst/>
              <a:ahLst/>
              <a:cxnLst/>
              <a:rect l="l" t="t" r="r" b="b"/>
              <a:pathLst>
                <a:path w="681241" h="933870">
                  <a:moveTo>
                    <a:pt x="0" y="0"/>
                  </a:moveTo>
                  <a:lnTo>
                    <a:pt x="681241" y="0"/>
                  </a:lnTo>
                  <a:lnTo>
                    <a:pt x="681241" y="933870"/>
                  </a:lnTo>
                  <a:lnTo>
                    <a:pt x="0" y="9338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 l="-37083"/>
              </a:stretch>
            </a:blipFill>
          </p:spPr>
        </p:sp>
        <p:grpSp>
          <p:nvGrpSpPr>
            <p:cNvPr id="100" name="Group 100"/>
            <p:cNvGrpSpPr/>
            <p:nvPr/>
          </p:nvGrpSpPr>
          <p:grpSpPr>
            <a:xfrm>
              <a:off x="0" y="32443"/>
              <a:ext cx="868984" cy="868984"/>
              <a:chOff x="0" y="0"/>
              <a:chExt cx="812800" cy="812800"/>
            </a:xfrm>
          </p:grpSpPr>
          <p:sp>
            <p:nvSpPr>
              <p:cNvPr id="101" name="Freeform 10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D9D9D9"/>
              </a:solidFill>
            </p:spPr>
          </p:sp>
          <p:sp>
            <p:nvSpPr>
              <p:cNvPr id="102" name="TextBox 102"/>
              <p:cNvSpPr txBox="1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lIns="6889" tIns="6889" rIns="6889" bIns="6889" rtlCol="0" anchor="ctr"/>
              <a:lstStyle/>
              <a:p>
                <a:pPr algn="ctr">
                  <a:lnSpc>
                    <a:spcPts val="70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03" name="Group 103"/>
            <p:cNvGrpSpPr/>
            <p:nvPr/>
          </p:nvGrpSpPr>
          <p:grpSpPr>
            <a:xfrm>
              <a:off x="19085" y="51528"/>
              <a:ext cx="830815" cy="830815"/>
              <a:chOff x="0" y="0"/>
              <a:chExt cx="812800" cy="812800"/>
            </a:xfrm>
          </p:grpSpPr>
          <p:sp>
            <p:nvSpPr>
              <p:cNvPr id="104" name="Freeform 10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6BA02"/>
              </a:solidFill>
            </p:spPr>
          </p:sp>
          <p:sp>
            <p:nvSpPr>
              <p:cNvPr id="105" name="TextBox 105"/>
              <p:cNvSpPr txBox="1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lIns="6889" tIns="6889" rIns="6889" bIns="6889" rtlCol="0" anchor="ctr"/>
              <a:lstStyle/>
              <a:p>
                <a:pPr algn="ctr">
                  <a:lnSpc>
                    <a:spcPts val="700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sp>
        <p:nvSpPr>
          <p:cNvPr id="106" name="Freeform 106"/>
          <p:cNvSpPr/>
          <p:nvPr/>
        </p:nvSpPr>
        <p:spPr>
          <a:xfrm>
            <a:off x="9759681" y="2558834"/>
            <a:ext cx="470720" cy="410810"/>
          </a:xfrm>
          <a:custGeom>
            <a:avLst/>
            <a:gdLst/>
            <a:ahLst/>
            <a:cxnLst/>
            <a:rect l="l" t="t" r="r" b="b"/>
            <a:pathLst>
              <a:path w="470720" h="410810">
                <a:moveTo>
                  <a:pt x="0" y="0"/>
                </a:moveTo>
                <a:lnTo>
                  <a:pt x="470721" y="0"/>
                </a:lnTo>
                <a:lnTo>
                  <a:pt x="470721" y="410810"/>
                </a:lnTo>
                <a:lnTo>
                  <a:pt x="0" y="410810"/>
                </a:lnTo>
                <a:lnTo>
                  <a:pt x="0" y="0"/>
                </a:lnTo>
                <a:close/>
              </a:path>
            </a:pathLst>
          </a:custGeom>
          <a:blipFill>
            <a:blip r:embed="rId28">
              <a:extLst>
                <a:ext uri="{96DAC541-7B7A-43D3-8B79-37D633B846F1}">
                  <asvg:svgBlip xmlns:asvg="http://schemas.microsoft.com/office/drawing/2016/SVG/main" xmlns="" r:embed="rId29"/>
                </a:ext>
              </a:extLst>
            </a:blip>
            <a:stretch>
              <a:fillRect/>
            </a:stretch>
          </a:blipFill>
        </p:spPr>
      </p:sp>
      <p:sp>
        <p:nvSpPr>
          <p:cNvPr id="107" name="Freeform 107"/>
          <p:cNvSpPr/>
          <p:nvPr/>
        </p:nvSpPr>
        <p:spPr>
          <a:xfrm>
            <a:off x="16606383" y="721139"/>
            <a:ext cx="650537" cy="780355"/>
          </a:xfrm>
          <a:custGeom>
            <a:avLst/>
            <a:gdLst/>
            <a:ahLst/>
            <a:cxnLst/>
            <a:rect l="l" t="t" r="r" b="b"/>
            <a:pathLst>
              <a:path w="650537" h="780355">
                <a:moveTo>
                  <a:pt x="0" y="0"/>
                </a:moveTo>
                <a:lnTo>
                  <a:pt x="650536" y="0"/>
                </a:lnTo>
                <a:lnTo>
                  <a:pt x="650536" y="780355"/>
                </a:lnTo>
                <a:lnTo>
                  <a:pt x="0" y="7803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 l="-127930" b="-138600"/>
            </a:stretch>
          </a:blipFill>
        </p:spPr>
      </p:sp>
      <p:sp>
        <p:nvSpPr>
          <p:cNvPr id="108" name="Freeform 108"/>
          <p:cNvSpPr/>
          <p:nvPr/>
        </p:nvSpPr>
        <p:spPr>
          <a:xfrm rot="-10800000">
            <a:off x="-20524" y="6905722"/>
            <a:ext cx="6986954" cy="3486485"/>
          </a:xfrm>
          <a:custGeom>
            <a:avLst/>
            <a:gdLst>
              <a:gd name="connsiteX0" fmla="*/ 0 w 7315200"/>
              <a:gd name="connsiteY0" fmla="*/ 0 h 3697501"/>
              <a:gd name="connsiteX1" fmla="*/ 7315200 w 7315200"/>
              <a:gd name="connsiteY1" fmla="*/ 0 h 3697501"/>
              <a:gd name="connsiteX2" fmla="*/ 6986954 w 7315200"/>
              <a:gd name="connsiteY2" fmla="*/ 3697501 h 3697501"/>
              <a:gd name="connsiteX3" fmla="*/ 0 w 7315200"/>
              <a:gd name="connsiteY3" fmla="*/ 3697501 h 3697501"/>
              <a:gd name="connsiteX4" fmla="*/ 0 w 7315200"/>
              <a:gd name="connsiteY4" fmla="*/ 0 h 3697501"/>
              <a:gd name="connsiteX0" fmla="*/ 0 w 6986954"/>
              <a:gd name="connsiteY0" fmla="*/ 0 h 3697501"/>
              <a:gd name="connsiteX1" fmla="*/ 6940061 w 6986954"/>
              <a:gd name="connsiteY1" fmla="*/ 0 h 3697501"/>
              <a:gd name="connsiteX2" fmla="*/ 6986954 w 6986954"/>
              <a:gd name="connsiteY2" fmla="*/ 3697501 h 3697501"/>
              <a:gd name="connsiteX3" fmla="*/ 0 w 6986954"/>
              <a:gd name="connsiteY3" fmla="*/ 3697501 h 3697501"/>
              <a:gd name="connsiteX4" fmla="*/ 0 w 6986954"/>
              <a:gd name="connsiteY4" fmla="*/ 0 h 3697501"/>
              <a:gd name="connsiteX0" fmla="*/ 0 w 6986954"/>
              <a:gd name="connsiteY0" fmla="*/ 328246 h 3697501"/>
              <a:gd name="connsiteX1" fmla="*/ 6940061 w 6986954"/>
              <a:gd name="connsiteY1" fmla="*/ 0 h 3697501"/>
              <a:gd name="connsiteX2" fmla="*/ 6986954 w 6986954"/>
              <a:gd name="connsiteY2" fmla="*/ 3697501 h 3697501"/>
              <a:gd name="connsiteX3" fmla="*/ 0 w 6986954"/>
              <a:gd name="connsiteY3" fmla="*/ 3697501 h 3697501"/>
              <a:gd name="connsiteX4" fmla="*/ 0 w 6986954"/>
              <a:gd name="connsiteY4" fmla="*/ 328246 h 3697501"/>
              <a:gd name="connsiteX0" fmla="*/ 0 w 6986954"/>
              <a:gd name="connsiteY0" fmla="*/ 117230 h 3486485"/>
              <a:gd name="connsiteX1" fmla="*/ 6916615 w 6986954"/>
              <a:gd name="connsiteY1" fmla="*/ 0 h 3486485"/>
              <a:gd name="connsiteX2" fmla="*/ 6986954 w 6986954"/>
              <a:gd name="connsiteY2" fmla="*/ 3486485 h 3486485"/>
              <a:gd name="connsiteX3" fmla="*/ 0 w 6986954"/>
              <a:gd name="connsiteY3" fmla="*/ 3486485 h 3486485"/>
              <a:gd name="connsiteX4" fmla="*/ 0 w 6986954"/>
              <a:gd name="connsiteY4" fmla="*/ 117230 h 3486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86954" h="3486485">
                <a:moveTo>
                  <a:pt x="0" y="117230"/>
                </a:moveTo>
                <a:lnTo>
                  <a:pt x="6916615" y="0"/>
                </a:lnTo>
                <a:lnTo>
                  <a:pt x="6986954" y="3486485"/>
                </a:lnTo>
                <a:lnTo>
                  <a:pt x="0" y="3486485"/>
                </a:lnTo>
                <a:lnTo>
                  <a:pt x="0" y="11723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xmlns="" r:embed="rId27"/>
                </a:ext>
              </a:extLst>
            </a:blip>
            <a:stretch>
              <a:fillRect/>
            </a:stretch>
          </a:blipFill>
        </p:spPr>
      </p:sp>
      <p:sp>
        <p:nvSpPr>
          <p:cNvPr id="109" name="Freeform 109"/>
          <p:cNvSpPr/>
          <p:nvPr/>
        </p:nvSpPr>
        <p:spPr>
          <a:xfrm flipH="1">
            <a:off x="16122169" y="6607342"/>
            <a:ext cx="2146467" cy="3679658"/>
          </a:xfrm>
          <a:custGeom>
            <a:avLst/>
            <a:gdLst/>
            <a:ahLst/>
            <a:cxnLst/>
            <a:rect l="l" t="t" r="r" b="b"/>
            <a:pathLst>
              <a:path w="2146467" h="3679658">
                <a:moveTo>
                  <a:pt x="2146467" y="0"/>
                </a:moveTo>
                <a:lnTo>
                  <a:pt x="0" y="0"/>
                </a:lnTo>
                <a:lnTo>
                  <a:pt x="0" y="3679658"/>
                </a:lnTo>
                <a:lnTo>
                  <a:pt x="2146467" y="3679658"/>
                </a:lnTo>
                <a:lnTo>
                  <a:pt x="2146467" y="0"/>
                </a:lnTo>
                <a:close/>
              </a:path>
            </a:pathLst>
          </a:custGeom>
          <a:blipFill>
            <a:blip r:embed="rId30"/>
            <a:stretch>
              <a:fillRect/>
            </a:stretch>
          </a:blipFill>
        </p:spPr>
      </p:sp>
      <p:sp>
        <p:nvSpPr>
          <p:cNvPr id="110" name="Freeform 110"/>
          <p:cNvSpPr/>
          <p:nvPr/>
        </p:nvSpPr>
        <p:spPr>
          <a:xfrm>
            <a:off x="-26689" y="50081"/>
            <a:ext cx="1679562" cy="1534000"/>
          </a:xfrm>
          <a:custGeom>
            <a:avLst/>
            <a:gdLst/>
            <a:ahLst/>
            <a:cxnLst/>
            <a:rect l="l" t="t" r="r" b="b"/>
            <a:pathLst>
              <a:path w="1679562" h="1534000">
                <a:moveTo>
                  <a:pt x="0" y="0"/>
                </a:moveTo>
                <a:lnTo>
                  <a:pt x="1679562" y="0"/>
                </a:lnTo>
                <a:lnTo>
                  <a:pt x="1679562" y="1534000"/>
                </a:lnTo>
                <a:lnTo>
                  <a:pt x="0" y="1534000"/>
                </a:lnTo>
                <a:lnTo>
                  <a:pt x="0" y="0"/>
                </a:lnTo>
                <a:close/>
              </a:path>
            </a:pathLst>
          </a:custGeom>
          <a:blipFill>
            <a:blip r:embed="rId31">
              <a:extLst>
                <a:ext uri="{96DAC541-7B7A-43D3-8B79-37D633B846F1}">
                  <asvg:svgBlip xmlns:asvg="http://schemas.microsoft.com/office/drawing/2016/SVG/main" xmlns="" r:embed="rId32"/>
                </a:ext>
              </a:extLst>
            </a:blip>
            <a:stretch>
              <a:fillRect/>
            </a:stretch>
          </a:blipFill>
        </p:spPr>
      </p:sp>
      <p:sp>
        <p:nvSpPr>
          <p:cNvPr id="111" name="TextBox 111"/>
          <p:cNvSpPr txBox="1"/>
          <p:nvPr/>
        </p:nvSpPr>
        <p:spPr>
          <a:xfrm>
            <a:off x="1652873" y="2844209"/>
            <a:ext cx="6174209" cy="10906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65"/>
              </a:lnSpc>
            </a:pPr>
            <a:r>
              <a:rPr lang="en-US" sz="2581">
                <a:solidFill>
                  <a:srgbClr val="000000"/>
                </a:solidFill>
                <a:latin typeface="Garet 1"/>
              </a:rPr>
              <a:t>Efforts will be less and the certificate will be generated automatically for the attendance.</a:t>
            </a:r>
          </a:p>
        </p:txBody>
      </p:sp>
      <p:sp>
        <p:nvSpPr>
          <p:cNvPr id="112" name="TextBox 112"/>
          <p:cNvSpPr txBox="1"/>
          <p:nvPr/>
        </p:nvSpPr>
        <p:spPr>
          <a:xfrm>
            <a:off x="1652873" y="4363529"/>
            <a:ext cx="6199382" cy="10906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65"/>
              </a:lnSpc>
            </a:pPr>
            <a:r>
              <a:rPr lang="en-US" sz="2581">
                <a:solidFill>
                  <a:srgbClr val="000000"/>
                </a:solidFill>
                <a:latin typeface="Garet 1"/>
              </a:rPr>
              <a:t>Hassle free registration for the event by the user in just one click as database is saved.</a:t>
            </a:r>
          </a:p>
        </p:txBody>
      </p:sp>
      <p:sp>
        <p:nvSpPr>
          <p:cNvPr id="113" name="TextBox 113"/>
          <p:cNvSpPr txBox="1"/>
          <p:nvPr/>
        </p:nvSpPr>
        <p:spPr>
          <a:xfrm>
            <a:off x="1652873" y="5822681"/>
            <a:ext cx="6527751" cy="7306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65"/>
              </a:lnSpc>
            </a:pPr>
            <a:r>
              <a:rPr lang="en-US" sz="2581">
                <a:solidFill>
                  <a:srgbClr val="000000"/>
                </a:solidFill>
                <a:latin typeface="Garet 1"/>
              </a:rPr>
              <a:t>On the day of the event , the users shall be notified via email. </a:t>
            </a:r>
          </a:p>
        </p:txBody>
      </p:sp>
      <p:sp>
        <p:nvSpPr>
          <p:cNvPr id="114" name="TextBox 114"/>
          <p:cNvSpPr txBox="1"/>
          <p:nvPr/>
        </p:nvSpPr>
        <p:spPr>
          <a:xfrm>
            <a:off x="1691855" y="7078568"/>
            <a:ext cx="5465285" cy="904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14"/>
              </a:lnSpc>
            </a:pPr>
            <a:r>
              <a:rPr lang="en-US" sz="2581">
                <a:solidFill>
                  <a:srgbClr val="000000"/>
                </a:solidFill>
                <a:latin typeface="Garet 1"/>
              </a:rPr>
              <a:t>The usage of hardware is minimal.</a:t>
            </a:r>
          </a:p>
        </p:txBody>
      </p:sp>
      <p:sp>
        <p:nvSpPr>
          <p:cNvPr id="115" name="TextBox 115"/>
          <p:cNvSpPr txBox="1"/>
          <p:nvPr/>
        </p:nvSpPr>
        <p:spPr>
          <a:xfrm>
            <a:off x="1678046" y="8431536"/>
            <a:ext cx="6065336" cy="10906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65"/>
              </a:lnSpc>
            </a:pPr>
            <a:r>
              <a:rPr lang="en-US" sz="2581">
                <a:solidFill>
                  <a:srgbClr val="000000"/>
                </a:solidFill>
                <a:latin typeface="Garet 1"/>
              </a:rPr>
              <a:t>Output in pdf form of any candidate can be generated at any instance.</a:t>
            </a:r>
          </a:p>
        </p:txBody>
      </p:sp>
      <p:sp>
        <p:nvSpPr>
          <p:cNvPr id="116" name="TextBox 116"/>
          <p:cNvSpPr txBox="1"/>
          <p:nvPr/>
        </p:nvSpPr>
        <p:spPr>
          <a:xfrm>
            <a:off x="10591721" y="5262757"/>
            <a:ext cx="5465285" cy="3566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14"/>
              </a:lnSpc>
            </a:pPr>
            <a:r>
              <a:rPr lang="en-US" sz="2081">
                <a:solidFill>
                  <a:srgbClr val="000000"/>
                </a:solidFill>
                <a:latin typeface="Garet 1"/>
              </a:rPr>
              <a:t>The project is highly cost efficient.</a:t>
            </a:r>
          </a:p>
        </p:txBody>
      </p:sp>
      <p:sp>
        <p:nvSpPr>
          <p:cNvPr id="117" name="TextBox 117"/>
          <p:cNvSpPr txBox="1"/>
          <p:nvPr/>
        </p:nvSpPr>
        <p:spPr>
          <a:xfrm>
            <a:off x="10585463" y="6196598"/>
            <a:ext cx="5465285" cy="3566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14"/>
              </a:lnSpc>
            </a:pPr>
            <a:r>
              <a:rPr lang="en-US" sz="2081">
                <a:solidFill>
                  <a:srgbClr val="000000"/>
                </a:solidFill>
                <a:latin typeface="Garet 1"/>
              </a:rPr>
              <a:t>Output generation is easy &amp; fast. </a:t>
            </a:r>
          </a:p>
        </p:txBody>
      </p:sp>
      <p:sp>
        <p:nvSpPr>
          <p:cNvPr id="118" name="TextBox 118"/>
          <p:cNvSpPr txBox="1"/>
          <p:nvPr/>
        </p:nvSpPr>
        <p:spPr>
          <a:xfrm>
            <a:off x="10585463" y="7196433"/>
            <a:ext cx="5465285" cy="3000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10"/>
              </a:lnSpc>
            </a:pPr>
            <a:r>
              <a:rPr lang="en-US" sz="2081">
                <a:solidFill>
                  <a:srgbClr val="000000"/>
                </a:solidFill>
                <a:latin typeface="Garet 1"/>
              </a:rPr>
              <a:t>Time interval for attendance is flexible.</a:t>
            </a:r>
          </a:p>
        </p:txBody>
      </p:sp>
      <p:sp>
        <p:nvSpPr>
          <p:cNvPr id="119" name="TextBox 119"/>
          <p:cNvSpPr txBox="1"/>
          <p:nvPr/>
        </p:nvSpPr>
        <p:spPr>
          <a:xfrm>
            <a:off x="10585463" y="8028816"/>
            <a:ext cx="5465285" cy="5857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10"/>
              </a:lnSpc>
            </a:pPr>
            <a:r>
              <a:rPr lang="en-US" sz="2081">
                <a:solidFill>
                  <a:srgbClr val="000000"/>
                </a:solidFill>
                <a:latin typeface="Garet 1"/>
              </a:rPr>
              <a:t>Eliminates the scope of proxy attendance.</a:t>
            </a:r>
          </a:p>
        </p:txBody>
      </p:sp>
      <p:sp>
        <p:nvSpPr>
          <p:cNvPr id="120" name="TextBox 120"/>
          <p:cNvSpPr txBox="1"/>
          <p:nvPr/>
        </p:nvSpPr>
        <p:spPr>
          <a:xfrm>
            <a:off x="10591721" y="9034473"/>
            <a:ext cx="5465285" cy="3566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14"/>
              </a:lnSpc>
            </a:pPr>
            <a:r>
              <a:rPr lang="en-US" sz="2081">
                <a:solidFill>
                  <a:srgbClr val="000000"/>
                </a:solidFill>
                <a:latin typeface="Garet 1"/>
              </a:rPr>
              <a:t>User-friendly interface.</a:t>
            </a:r>
          </a:p>
        </p:txBody>
      </p:sp>
      <p:sp>
        <p:nvSpPr>
          <p:cNvPr id="121" name="TextBox 121"/>
          <p:cNvSpPr txBox="1"/>
          <p:nvPr/>
        </p:nvSpPr>
        <p:spPr>
          <a:xfrm>
            <a:off x="10591721" y="2368529"/>
            <a:ext cx="5465285" cy="7186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14"/>
              </a:lnSpc>
            </a:pPr>
            <a:r>
              <a:rPr lang="en-US" sz="2081">
                <a:solidFill>
                  <a:srgbClr val="000000"/>
                </a:solidFill>
                <a:latin typeface="Garet 1"/>
              </a:rPr>
              <a:t>Our application requires access to the internet.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27334" y="571500"/>
            <a:ext cx="16824365" cy="8846372"/>
            <a:chOff x="0" y="0"/>
            <a:chExt cx="4431109" cy="232990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431109" cy="2329909"/>
            </a:xfrm>
            <a:custGeom>
              <a:avLst/>
              <a:gdLst/>
              <a:ahLst/>
              <a:cxnLst/>
              <a:rect l="l" t="t" r="r" b="b"/>
              <a:pathLst>
                <a:path w="4431109" h="2329909">
                  <a:moveTo>
                    <a:pt x="0" y="0"/>
                  </a:moveTo>
                  <a:lnTo>
                    <a:pt x="4431109" y="0"/>
                  </a:lnTo>
                  <a:lnTo>
                    <a:pt x="4431109" y="2329909"/>
                  </a:lnTo>
                  <a:lnTo>
                    <a:pt x="0" y="2329909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-5400000">
            <a:off x="1195710" y="8365788"/>
            <a:ext cx="714321" cy="3105741"/>
          </a:xfrm>
          <a:custGeom>
            <a:avLst/>
            <a:gdLst/>
            <a:ahLst/>
            <a:cxnLst/>
            <a:rect l="l" t="t" r="r" b="b"/>
            <a:pathLst>
              <a:path w="714321" h="3105741">
                <a:moveTo>
                  <a:pt x="0" y="0"/>
                </a:moveTo>
                <a:lnTo>
                  <a:pt x="714321" y="0"/>
                </a:lnTo>
                <a:lnTo>
                  <a:pt x="714321" y="3105741"/>
                </a:lnTo>
                <a:lnTo>
                  <a:pt x="0" y="31057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4178671" y="1003153"/>
            <a:ext cx="9930659" cy="1719273"/>
            <a:chOff x="0" y="0"/>
            <a:chExt cx="13240879" cy="2292364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0"/>
              <a:ext cx="13240879" cy="2292364"/>
              <a:chOff x="0" y="0"/>
              <a:chExt cx="2175804" cy="376692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2175804" cy="376692"/>
              </a:xfrm>
              <a:custGeom>
                <a:avLst/>
                <a:gdLst/>
                <a:ahLst/>
                <a:cxnLst/>
                <a:rect l="l" t="t" r="r" b="b"/>
                <a:pathLst>
                  <a:path w="2175804" h="376692">
                    <a:moveTo>
                      <a:pt x="47794" y="0"/>
                    </a:moveTo>
                    <a:lnTo>
                      <a:pt x="2128010" y="0"/>
                    </a:lnTo>
                    <a:cubicBezTo>
                      <a:pt x="2140686" y="0"/>
                      <a:pt x="2152842" y="5035"/>
                      <a:pt x="2161805" y="13999"/>
                    </a:cubicBezTo>
                    <a:cubicBezTo>
                      <a:pt x="2170768" y="22962"/>
                      <a:pt x="2175804" y="35118"/>
                      <a:pt x="2175804" y="47794"/>
                    </a:cubicBezTo>
                    <a:lnTo>
                      <a:pt x="2175804" y="328898"/>
                    </a:lnTo>
                    <a:cubicBezTo>
                      <a:pt x="2175804" y="341574"/>
                      <a:pt x="2170768" y="353730"/>
                      <a:pt x="2161805" y="362694"/>
                    </a:cubicBezTo>
                    <a:cubicBezTo>
                      <a:pt x="2152842" y="371657"/>
                      <a:pt x="2140686" y="376692"/>
                      <a:pt x="2128010" y="376692"/>
                    </a:cubicBezTo>
                    <a:lnTo>
                      <a:pt x="47794" y="376692"/>
                    </a:lnTo>
                    <a:cubicBezTo>
                      <a:pt x="35118" y="376692"/>
                      <a:pt x="22962" y="371657"/>
                      <a:pt x="13999" y="362694"/>
                    </a:cubicBezTo>
                    <a:cubicBezTo>
                      <a:pt x="5035" y="353730"/>
                      <a:pt x="0" y="341574"/>
                      <a:pt x="0" y="328898"/>
                    </a:cubicBezTo>
                    <a:lnTo>
                      <a:pt x="0" y="47794"/>
                    </a:lnTo>
                    <a:cubicBezTo>
                      <a:pt x="0" y="35118"/>
                      <a:pt x="5035" y="22962"/>
                      <a:pt x="13999" y="13999"/>
                    </a:cubicBezTo>
                    <a:cubicBezTo>
                      <a:pt x="22962" y="5035"/>
                      <a:pt x="35118" y="0"/>
                      <a:pt x="47794" y="0"/>
                    </a:cubicBezTo>
                    <a:close/>
                  </a:path>
                </a:pathLst>
              </a:custGeom>
              <a:solidFill>
                <a:srgbClr val="FFE6D5"/>
              </a:solidFill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0" name="TextBox 10"/>
            <p:cNvSpPr txBox="1"/>
            <p:nvPr/>
          </p:nvSpPr>
          <p:spPr>
            <a:xfrm>
              <a:off x="377839" y="330911"/>
              <a:ext cx="12485202" cy="15067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568"/>
                </a:lnSpc>
              </a:pPr>
              <a:r>
                <a:rPr lang="en-US" sz="6834" dirty="0">
                  <a:solidFill>
                    <a:srgbClr val="F47CB9"/>
                  </a:solidFill>
                  <a:latin typeface="Fredoka One"/>
                </a:rPr>
                <a:t>Team Member Details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23727" y="3015107"/>
            <a:ext cx="16212417" cy="6012059"/>
            <a:chOff x="0" y="0"/>
            <a:chExt cx="13864476" cy="5141371"/>
          </a:xfrm>
        </p:grpSpPr>
        <p:sp>
          <p:nvSpPr>
            <p:cNvPr id="12" name="Freeform 12"/>
            <p:cNvSpPr/>
            <p:nvPr/>
          </p:nvSpPr>
          <p:spPr>
            <a:xfrm>
              <a:off x="31750" y="31750"/>
              <a:ext cx="13800976" cy="5077871"/>
            </a:xfrm>
            <a:custGeom>
              <a:avLst/>
              <a:gdLst/>
              <a:ahLst/>
              <a:cxnLst/>
              <a:rect l="l" t="t" r="r" b="b"/>
              <a:pathLst>
                <a:path w="13800976" h="5077871">
                  <a:moveTo>
                    <a:pt x="13708266" y="5077871"/>
                  </a:moveTo>
                  <a:lnTo>
                    <a:pt x="92710" y="5077871"/>
                  </a:lnTo>
                  <a:cubicBezTo>
                    <a:pt x="41910" y="5077871"/>
                    <a:pt x="0" y="5035961"/>
                    <a:pt x="0" y="4985161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3706996" y="0"/>
                  </a:lnTo>
                  <a:cubicBezTo>
                    <a:pt x="13757796" y="0"/>
                    <a:pt x="13799707" y="41910"/>
                    <a:pt x="13799707" y="92710"/>
                  </a:cubicBezTo>
                  <a:lnTo>
                    <a:pt x="13799707" y="4983891"/>
                  </a:lnTo>
                  <a:cubicBezTo>
                    <a:pt x="13800976" y="5035961"/>
                    <a:pt x="13759066" y="5077871"/>
                    <a:pt x="13708266" y="5077871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0" y="0"/>
              <a:ext cx="13864476" cy="5141371"/>
            </a:xfrm>
            <a:custGeom>
              <a:avLst/>
              <a:gdLst/>
              <a:ahLst/>
              <a:cxnLst/>
              <a:rect l="l" t="t" r="r" b="b"/>
              <a:pathLst>
                <a:path w="13864476" h="5141371">
                  <a:moveTo>
                    <a:pt x="13740016" y="59690"/>
                  </a:moveTo>
                  <a:cubicBezTo>
                    <a:pt x="13775576" y="59690"/>
                    <a:pt x="13804787" y="88900"/>
                    <a:pt x="13804787" y="124460"/>
                  </a:cubicBezTo>
                  <a:lnTo>
                    <a:pt x="13804787" y="5016911"/>
                  </a:lnTo>
                  <a:cubicBezTo>
                    <a:pt x="13804787" y="5052471"/>
                    <a:pt x="13775576" y="5081681"/>
                    <a:pt x="13740016" y="5081681"/>
                  </a:cubicBezTo>
                  <a:lnTo>
                    <a:pt x="124460" y="5081681"/>
                  </a:lnTo>
                  <a:cubicBezTo>
                    <a:pt x="88900" y="5081681"/>
                    <a:pt x="59690" y="5052471"/>
                    <a:pt x="59690" y="5016911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3740017" y="59690"/>
                  </a:lnTo>
                  <a:moveTo>
                    <a:pt x="13740017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5016911"/>
                  </a:lnTo>
                  <a:cubicBezTo>
                    <a:pt x="0" y="5085491"/>
                    <a:pt x="55880" y="5141371"/>
                    <a:pt x="124460" y="5141371"/>
                  </a:cubicBezTo>
                  <a:lnTo>
                    <a:pt x="13740017" y="5141371"/>
                  </a:lnTo>
                  <a:cubicBezTo>
                    <a:pt x="13808596" y="5141371"/>
                    <a:pt x="13864476" y="5085491"/>
                    <a:pt x="13864476" y="5016911"/>
                  </a:cubicBezTo>
                  <a:lnTo>
                    <a:pt x="13864476" y="124460"/>
                  </a:lnTo>
                  <a:cubicBezTo>
                    <a:pt x="13864476" y="55880"/>
                    <a:pt x="13808596" y="0"/>
                    <a:pt x="13740017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14" name="Freeform 14"/>
          <p:cNvSpPr/>
          <p:nvPr/>
        </p:nvSpPr>
        <p:spPr>
          <a:xfrm rot="530745">
            <a:off x="14323571" y="1596518"/>
            <a:ext cx="1252734" cy="1218568"/>
          </a:xfrm>
          <a:custGeom>
            <a:avLst/>
            <a:gdLst/>
            <a:ahLst/>
            <a:cxnLst/>
            <a:rect l="l" t="t" r="r" b="b"/>
            <a:pathLst>
              <a:path w="1252734" h="1218568">
                <a:moveTo>
                  <a:pt x="0" y="0"/>
                </a:moveTo>
                <a:lnTo>
                  <a:pt x="1252734" y="0"/>
                </a:lnTo>
                <a:lnTo>
                  <a:pt x="1252734" y="1218569"/>
                </a:lnTo>
                <a:lnTo>
                  <a:pt x="0" y="121856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graphicFrame>
        <p:nvGraphicFramePr>
          <p:cNvPr id="15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4452640"/>
              </p:ext>
            </p:extLst>
          </p:nvPr>
        </p:nvGraphicFramePr>
        <p:xfrm>
          <a:off x="1816405" y="3290803"/>
          <a:ext cx="14427060" cy="5450737"/>
        </p:xfrm>
        <a:graphic>
          <a:graphicData uri="http://schemas.openxmlformats.org/drawingml/2006/table">
            <a:tbl>
              <a:tblPr/>
              <a:tblGrid>
                <a:gridCol w="11280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192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429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9193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1735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12755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752679">
                <a:tc>
                  <a:txBody>
                    <a:bodyPr/>
                    <a:lstStyle/>
                    <a:p>
                      <a:pPr algn="ctr">
                        <a:lnSpc>
                          <a:spcPts val="2830"/>
                        </a:lnSpc>
                        <a:defRPr/>
                      </a:pPr>
                      <a:r>
                        <a:rPr lang="en-US" sz="2021">
                          <a:solidFill>
                            <a:srgbClr val="000000"/>
                          </a:solidFill>
                          <a:latin typeface="Garet 1 Bold"/>
                        </a:rPr>
                        <a:t>S.No</a:t>
                      </a:r>
                      <a:endParaRPr lang="en-US" sz="1100"/>
                    </a:p>
                  </a:txBody>
                  <a:tcPr marL="175081" marR="175081" marT="175081" marB="175081" anchor="ctr">
                    <a:lnL w="3218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218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18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18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30"/>
                        </a:lnSpc>
                        <a:defRPr/>
                      </a:pPr>
                      <a:r>
                        <a:rPr lang="en-US" sz="2021">
                          <a:solidFill>
                            <a:srgbClr val="100F0D"/>
                          </a:solidFill>
                          <a:latin typeface="Garet 1 Bold"/>
                        </a:rPr>
                        <a:t>Name</a:t>
                      </a:r>
                      <a:endParaRPr lang="en-US" sz="1100"/>
                    </a:p>
                  </a:txBody>
                  <a:tcPr marL="175081" marR="175081" marT="175081" marB="175081" anchor="ctr">
                    <a:lnL w="3218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218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18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18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30"/>
                        </a:lnSpc>
                        <a:defRPr/>
                      </a:pPr>
                      <a:r>
                        <a:rPr lang="en-US" sz="2021">
                          <a:solidFill>
                            <a:srgbClr val="100F0D"/>
                          </a:solidFill>
                          <a:latin typeface="Garet 1 Bold"/>
                        </a:rPr>
                        <a:t>Branch </a:t>
                      </a:r>
                      <a:endParaRPr lang="en-US" sz="1100"/>
                    </a:p>
                  </a:txBody>
                  <a:tcPr marL="175081" marR="175081" marT="175081" marB="175081" anchor="ctr">
                    <a:lnL w="3218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218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18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18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30"/>
                        </a:lnSpc>
                        <a:defRPr/>
                      </a:pPr>
                      <a:r>
                        <a:rPr lang="en-US" sz="2021">
                          <a:solidFill>
                            <a:srgbClr val="100F0D"/>
                          </a:solidFill>
                          <a:latin typeface="Garet 1 Bold"/>
                        </a:rPr>
                        <a:t>Stream</a:t>
                      </a:r>
                      <a:endParaRPr lang="en-US" sz="1100"/>
                    </a:p>
                  </a:txBody>
                  <a:tcPr marL="175081" marR="175081" marT="175081" marB="175081" anchor="ctr">
                    <a:lnL w="3218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218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18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18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30"/>
                        </a:lnSpc>
                        <a:defRPr/>
                      </a:pPr>
                      <a:r>
                        <a:rPr lang="en-US" sz="2021">
                          <a:solidFill>
                            <a:srgbClr val="100F0D"/>
                          </a:solidFill>
                          <a:latin typeface="Garet 1 Bold"/>
                        </a:rPr>
                        <a:t>Year</a:t>
                      </a:r>
                      <a:endParaRPr lang="en-US" sz="1100"/>
                    </a:p>
                  </a:txBody>
                  <a:tcPr marL="175081" marR="175081" marT="175081" marB="175081" anchor="ctr">
                    <a:lnL w="3218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218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18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18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30"/>
                        </a:lnSpc>
                        <a:defRPr/>
                      </a:pPr>
                      <a:r>
                        <a:rPr lang="en-US" sz="2021">
                          <a:solidFill>
                            <a:srgbClr val="100F0D"/>
                          </a:solidFill>
                          <a:latin typeface="Garet 1 Bold"/>
                        </a:rPr>
                        <a:t>Position</a:t>
                      </a:r>
                      <a:endParaRPr lang="en-US" sz="1100"/>
                    </a:p>
                  </a:txBody>
                  <a:tcPr marL="175081" marR="175081" marT="175081" marB="175081" anchor="ctr">
                    <a:lnL w="3218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218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18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18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38826">
                <a:tc>
                  <a:txBody>
                    <a:bodyPr/>
                    <a:lstStyle/>
                    <a:p>
                      <a:pPr algn="ctr">
                        <a:lnSpc>
                          <a:spcPts val="2316"/>
                        </a:lnSpc>
                        <a:defRPr/>
                      </a:pPr>
                      <a:r>
                        <a:rPr lang="en-US" sz="1654">
                          <a:solidFill>
                            <a:srgbClr val="000000"/>
                          </a:solidFill>
                          <a:latin typeface="Garet 2 Bold"/>
                        </a:rPr>
                        <a:t>1</a:t>
                      </a:r>
                      <a:endParaRPr lang="en-US" sz="1100"/>
                    </a:p>
                  </a:txBody>
                  <a:tcPr marL="175081" marR="175081" marT="175081" marB="175081" anchor="ctr">
                    <a:lnL w="3218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218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18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18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16"/>
                        </a:lnSpc>
                        <a:defRPr/>
                      </a:pPr>
                      <a:r>
                        <a:rPr lang="en-US" sz="1654">
                          <a:solidFill>
                            <a:srgbClr val="000000"/>
                          </a:solidFill>
                          <a:latin typeface="Garet 1 Bold"/>
                        </a:rPr>
                        <a:t>Prashant Singh Yadav</a:t>
                      </a:r>
                      <a:endParaRPr lang="en-US" sz="1100"/>
                    </a:p>
                  </a:txBody>
                  <a:tcPr marL="175081" marR="175081" marT="175081" marB="175081" anchor="ctr">
                    <a:lnL w="3218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218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18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18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16"/>
                        </a:lnSpc>
                        <a:defRPr/>
                      </a:pPr>
                      <a:r>
                        <a:rPr lang="en-US" sz="1654">
                          <a:solidFill>
                            <a:srgbClr val="000000"/>
                          </a:solidFill>
                          <a:latin typeface="Garet 1 Bold"/>
                        </a:rPr>
                        <a:t>B.Tech</a:t>
                      </a:r>
                      <a:endParaRPr lang="en-US" sz="1100"/>
                    </a:p>
                  </a:txBody>
                  <a:tcPr marL="175081" marR="175081" marT="175081" marB="175081" anchor="ctr">
                    <a:lnL w="3218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218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18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18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16"/>
                        </a:lnSpc>
                        <a:defRPr/>
                      </a:pPr>
                      <a:r>
                        <a:rPr lang="en-US" sz="1654">
                          <a:solidFill>
                            <a:srgbClr val="000000"/>
                          </a:solidFill>
                          <a:latin typeface="Garet 2 Bold"/>
                        </a:rPr>
                        <a:t>IT</a:t>
                      </a:r>
                      <a:endParaRPr lang="en-US" sz="1100"/>
                    </a:p>
                  </a:txBody>
                  <a:tcPr marL="175081" marR="175081" marT="175081" marB="175081" anchor="ctr">
                    <a:lnL w="3218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218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18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18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30"/>
                        </a:lnSpc>
                        <a:defRPr/>
                      </a:pPr>
                      <a:r>
                        <a:rPr lang="en-US" sz="2021">
                          <a:solidFill>
                            <a:srgbClr val="100F0D"/>
                          </a:solidFill>
                          <a:latin typeface="Garet 1 Bold"/>
                        </a:rPr>
                        <a:t>3rd</a:t>
                      </a:r>
                      <a:endParaRPr lang="en-US" sz="1100"/>
                    </a:p>
                  </a:txBody>
                  <a:tcPr marL="175081" marR="175081" marT="175081" marB="175081" anchor="ctr">
                    <a:lnL w="3218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218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18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18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16"/>
                        </a:lnSpc>
                        <a:defRPr/>
                      </a:pPr>
                      <a:r>
                        <a:rPr lang="en-US" sz="1654">
                          <a:solidFill>
                            <a:srgbClr val="000000"/>
                          </a:solidFill>
                          <a:latin typeface="Garet 1 Bold"/>
                        </a:rPr>
                        <a:t>Team Leader (UI &amp; Full Stack Developer)</a:t>
                      </a:r>
                      <a:endParaRPr lang="en-US" sz="1100"/>
                    </a:p>
                  </a:txBody>
                  <a:tcPr marL="175081" marR="175081" marT="175081" marB="175081" anchor="ctr">
                    <a:lnL w="3218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218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18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18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52679">
                <a:tc>
                  <a:txBody>
                    <a:bodyPr/>
                    <a:lstStyle/>
                    <a:p>
                      <a:pPr algn="ctr">
                        <a:lnSpc>
                          <a:spcPts val="2316"/>
                        </a:lnSpc>
                        <a:defRPr/>
                      </a:pPr>
                      <a:r>
                        <a:rPr lang="en-US" sz="1654">
                          <a:solidFill>
                            <a:srgbClr val="000000"/>
                          </a:solidFill>
                          <a:latin typeface="Garet 1 Bold"/>
                        </a:rPr>
                        <a:t>2</a:t>
                      </a:r>
                      <a:endParaRPr lang="en-US" sz="1100"/>
                    </a:p>
                  </a:txBody>
                  <a:tcPr marL="175081" marR="175081" marT="175081" marB="175081" anchor="ctr">
                    <a:lnL w="3218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218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18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18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16"/>
                        </a:lnSpc>
                        <a:defRPr/>
                      </a:pPr>
                      <a:r>
                        <a:rPr lang="en-US" sz="1654">
                          <a:solidFill>
                            <a:srgbClr val="000000"/>
                          </a:solidFill>
                          <a:latin typeface="Garet 1 Bold"/>
                        </a:rPr>
                        <a:t>Rhythm</a:t>
                      </a:r>
                      <a:endParaRPr lang="en-US" sz="1100"/>
                    </a:p>
                  </a:txBody>
                  <a:tcPr marL="175081" marR="175081" marT="175081" marB="175081" anchor="ctr">
                    <a:lnL w="3218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218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18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18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16"/>
                        </a:lnSpc>
                        <a:defRPr/>
                      </a:pPr>
                      <a:r>
                        <a:rPr lang="en-US" sz="1654">
                          <a:solidFill>
                            <a:srgbClr val="000000"/>
                          </a:solidFill>
                          <a:latin typeface="Garet 1 Bold"/>
                        </a:rPr>
                        <a:t>B.Tech</a:t>
                      </a:r>
                      <a:endParaRPr lang="en-US" sz="1100"/>
                    </a:p>
                  </a:txBody>
                  <a:tcPr marL="175081" marR="175081" marT="175081" marB="175081" anchor="ctr">
                    <a:lnL w="3218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218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18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18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16"/>
                        </a:lnSpc>
                        <a:defRPr/>
                      </a:pPr>
                      <a:r>
                        <a:rPr lang="en-US" sz="1654">
                          <a:solidFill>
                            <a:srgbClr val="000000"/>
                          </a:solidFill>
                          <a:latin typeface="Garet 2 Bold"/>
                        </a:rPr>
                        <a:t>CSE</a:t>
                      </a:r>
                      <a:endParaRPr lang="en-US" sz="1100"/>
                    </a:p>
                  </a:txBody>
                  <a:tcPr marL="175081" marR="175081" marT="175081" marB="175081" anchor="ctr">
                    <a:lnL w="3218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218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18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18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30"/>
                        </a:lnSpc>
                        <a:defRPr/>
                      </a:pPr>
                      <a:r>
                        <a:rPr lang="en-US" sz="2021">
                          <a:solidFill>
                            <a:srgbClr val="100F0D"/>
                          </a:solidFill>
                          <a:latin typeface="Garet 1 Bold"/>
                        </a:rPr>
                        <a:t>2nd</a:t>
                      </a:r>
                      <a:endParaRPr lang="en-US" sz="1100"/>
                    </a:p>
                  </a:txBody>
                  <a:tcPr marL="175081" marR="175081" marT="175081" marB="175081" anchor="ctr">
                    <a:lnL w="3218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218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18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18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16"/>
                        </a:lnSpc>
                        <a:defRPr/>
                      </a:pPr>
                      <a:r>
                        <a:rPr lang="en-US" sz="1654">
                          <a:solidFill>
                            <a:srgbClr val="000000"/>
                          </a:solidFill>
                          <a:latin typeface="Garet 1 Bold"/>
                        </a:rPr>
                        <a:t>Content Manager</a:t>
                      </a:r>
                      <a:endParaRPr lang="en-US" sz="1100"/>
                    </a:p>
                  </a:txBody>
                  <a:tcPr marL="175081" marR="175081" marT="175081" marB="175081" anchor="ctr">
                    <a:lnL w="3218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218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18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18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52679">
                <a:tc>
                  <a:txBody>
                    <a:bodyPr/>
                    <a:lstStyle/>
                    <a:p>
                      <a:pPr algn="ctr">
                        <a:lnSpc>
                          <a:spcPts val="2316"/>
                        </a:lnSpc>
                        <a:defRPr/>
                      </a:pPr>
                      <a:r>
                        <a:rPr lang="en-US" sz="1654">
                          <a:solidFill>
                            <a:srgbClr val="000000"/>
                          </a:solidFill>
                          <a:latin typeface="Garet 1 Bold"/>
                        </a:rPr>
                        <a:t>3</a:t>
                      </a:r>
                      <a:endParaRPr lang="en-US" sz="1100"/>
                    </a:p>
                  </a:txBody>
                  <a:tcPr marL="175081" marR="175081" marT="175081" marB="175081" anchor="ctr">
                    <a:lnL w="3218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218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18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18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16"/>
                        </a:lnSpc>
                        <a:defRPr/>
                      </a:pPr>
                      <a:r>
                        <a:rPr lang="en-US" sz="1654">
                          <a:solidFill>
                            <a:srgbClr val="000000"/>
                          </a:solidFill>
                          <a:latin typeface="Garet 1 Bold"/>
                        </a:rPr>
                        <a:t>Manish Kumar</a:t>
                      </a:r>
                      <a:endParaRPr lang="en-US" sz="1100"/>
                    </a:p>
                  </a:txBody>
                  <a:tcPr marL="175081" marR="175081" marT="175081" marB="175081" anchor="ctr">
                    <a:lnL w="3218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218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18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18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16"/>
                        </a:lnSpc>
                        <a:defRPr/>
                      </a:pPr>
                      <a:r>
                        <a:rPr lang="en-US" sz="1654">
                          <a:solidFill>
                            <a:srgbClr val="000000"/>
                          </a:solidFill>
                          <a:latin typeface="Garet 1 Bold"/>
                        </a:rPr>
                        <a:t>B.Tech</a:t>
                      </a:r>
                      <a:endParaRPr lang="en-US" sz="1100"/>
                    </a:p>
                  </a:txBody>
                  <a:tcPr marL="175081" marR="175081" marT="175081" marB="175081" anchor="ctr">
                    <a:lnL w="3218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218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18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18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16"/>
                        </a:lnSpc>
                        <a:defRPr/>
                      </a:pPr>
                      <a:r>
                        <a:rPr lang="en-US" sz="1654">
                          <a:solidFill>
                            <a:srgbClr val="000000"/>
                          </a:solidFill>
                          <a:latin typeface="Garet 2 Bold"/>
                        </a:rPr>
                        <a:t>EE</a:t>
                      </a:r>
                      <a:endParaRPr lang="en-US" sz="1100"/>
                    </a:p>
                  </a:txBody>
                  <a:tcPr marL="175081" marR="175081" marT="175081" marB="175081" anchor="ctr">
                    <a:lnL w="3218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218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18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18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30"/>
                        </a:lnSpc>
                        <a:defRPr/>
                      </a:pPr>
                      <a:r>
                        <a:rPr lang="en-US" sz="2021">
                          <a:solidFill>
                            <a:srgbClr val="100F0D"/>
                          </a:solidFill>
                          <a:latin typeface="Garet 1 Bold"/>
                        </a:rPr>
                        <a:t>3rd</a:t>
                      </a:r>
                      <a:endParaRPr lang="en-US" sz="1100"/>
                    </a:p>
                  </a:txBody>
                  <a:tcPr marL="175081" marR="175081" marT="175081" marB="175081" anchor="ctr">
                    <a:lnL w="3218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218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18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18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16"/>
                        </a:lnSpc>
                        <a:defRPr/>
                      </a:pPr>
                      <a:r>
                        <a:rPr lang="en-US" sz="1654">
                          <a:solidFill>
                            <a:srgbClr val="000000"/>
                          </a:solidFill>
                          <a:latin typeface="Garet 1 Bold"/>
                        </a:rPr>
                        <a:t>Frontend Developer</a:t>
                      </a:r>
                      <a:endParaRPr lang="en-US" sz="1100"/>
                    </a:p>
                  </a:txBody>
                  <a:tcPr marL="175081" marR="175081" marT="175081" marB="175081" anchor="ctr">
                    <a:lnL w="3218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218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18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18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48516">
                <a:tc>
                  <a:txBody>
                    <a:bodyPr/>
                    <a:lstStyle/>
                    <a:p>
                      <a:pPr algn="ctr">
                        <a:lnSpc>
                          <a:spcPts val="2316"/>
                        </a:lnSpc>
                        <a:defRPr/>
                      </a:pPr>
                      <a:r>
                        <a:rPr lang="en-US" sz="1654">
                          <a:solidFill>
                            <a:srgbClr val="000000"/>
                          </a:solidFill>
                          <a:latin typeface="Garet 1 Bold"/>
                        </a:rPr>
                        <a:t>4</a:t>
                      </a:r>
                      <a:endParaRPr lang="en-US" sz="1100"/>
                    </a:p>
                  </a:txBody>
                  <a:tcPr marL="175081" marR="175081" marT="175081" marB="175081" anchor="ctr">
                    <a:lnL w="3218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218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18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18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16"/>
                        </a:lnSpc>
                        <a:defRPr/>
                      </a:pPr>
                      <a:r>
                        <a:rPr lang="en-US" sz="1654">
                          <a:solidFill>
                            <a:srgbClr val="000000"/>
                          </a:solidFill>
                          <a:latin typeface="Garet 1 Bold"/>
                        </a:rPr>
                        <a:t>Ayush Singh</a:t>
                      </a:r>
                      <a:endParaRPr lang="en-US" sz="1100"/>
                    </a:p>
                  </a:txBody>
                  <a:tcPr marL="175081" marR="175081" marT="175081" marB="175081" anchor="ctr">
                    <a:lnL w="3218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218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18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18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16"/>
                        </a:lnSpc>
                        <a:defRPr/>
                      </a:pPr>
                      <a:r>
                        <a:rPr lang="en-US" sz="1654">
                          <a:solidFill>
                            <a:srgbClr val="000000"/>
                          </a:solidFill>
                          <a:latin typeface="Garet 1 Bold"/>
                        </a:rPr>
                        <a:t>B.Tech</a:t>
                      </a:r>
                      <a:endParaRPr lang="en-US" sz="1100"/>
                    </a:p>
                  </a:txBody>
                  <a:tcPr marL="175081" marR="175081" marT="175081" marB="175081" anchor="ctr">
                    <a:lnL w="3218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218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18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18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16"/>
                        </a:lnSpc>
                        <a:defRPr/>
                      </a:pPr>
                      <a:r>
                        <a:rPr lang="en-US" sz="1654">
                          <a:solidFill>
                            <a:srgbClr val="000000"/>
                          </a:solidFill>
                          <a:latin typeface="Garet 2 Bold"/>
                        </a:rPr>
                        <a:t>IT</a:t>
                      </a:r>
                      <a:endParaRPr lang="en-US" sz="1100"/>
                    </a:p>
                  </a:txBody>
                  <a:tcPr marL="175081" marR="175081" marT="175081" marB="175081" anchor="ctr">
                    <a:lnL w="3218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218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18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18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30"/>
                        </a:lnSpc>
                        <a:defRPr/>
                      </a:pPr>
                      <a:r>
                        <a:rPr lang="en-US" sz="2021">
                          <a:solidFill>
                            <a:srgbClr val="100F0D"/>
                          </a:solidFill>
                          <a:latin typeface="Garet 1 Bold"/>
                        </a:rPr>
                        <a:t>3rd</a:t>
                      </a:r>
                      <a:endParaRPr lang="en-US" sz="1100"/>
                    </a:p>
                  </a:txBody>
                  <a:tcPr marL="175081" marR="175081" marT="175081" marB="175081" anchor="ctr">
                    <a:lnL w="3218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218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18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18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16"/>
                        </a:lnSpc>
                        <a:defRPr/>
                      </a:pPr>
                      <a:r>
                        <a:rPr lang="en-US" sz="1654">
                          <a:solidFill>
                            <a:srgbClr val="000000"/>
                          </a:solidFill>
                          <a:latin typeface="Garet 1 Bold"/>
                        </a:rPr>
                        <a:t>Frontend Developer</a:t>
                      </a:r>
                      <a:endParaRPr lang="en-US" sz="1100"/>
                    </a:p>
                  </a:txBody>
                  <a:tcPr marL="175081" marR="175081" marT="175081" marB="175081" anchor="ctr">
                    <a:lnL w="3218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218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18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18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52679">
                <a:tc>
                  <a:txBody>
                    <a:bodyPr/>
                    <a:lstStyle/>
                    <a:p>
                      <a:pPr algn="ctr">
                        <a:lnSpc>
                          <a:spcPts val="2316"/>
                        </a:lnSpc>
                        <a:defRPr/>
                      </a:pPr>
                      <a:r>
                        <a:rPr lang="en-US" sz="1654">
                          <a:solidFill>
                            <a:srgbClr val="000000"/>
                          </a:solidFill>
                          <a:latin typeface="Garet 2 Bold"/>
                        </a:rPr>
                        <a:t>5</a:t>
                      </a:r>
                      <a:endParaRPr lang="en-US" sz="1100"/>
                    </a:p>
                  </a:txBody>
                  <a:tcPr marL="175081" marR="175081" marT="175081" marB="175081" anchor="ctr">
                    <a:lnL w="3218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218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18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18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16"/>
                        </a:lnSpc>
                        <a:defRPr/>
                      </a:pPr>
                      <a:r>
                        <a:rPr lang="en-US" sz="1654">
                          <a:solidFill>
                            <a:srgbClr val="000000"/>
                          </a:solidFill>
                          <a:latin typeface="Garet 1 Bold"/>
                        </a:rPr>
                        <a:t>Ansul Pal</a:t>
                      </a:r>
                      <a:endParaRPr lang="en-US" sz="1100"/>
                    </a:p>
                  </a:txBody>
                  <a:tcPr marL="175081" marR="175081" marT="175081" marB="175081" anchor="ctr">
                    <a:lnL w="3218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218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18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18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16"/>
                        </a:lnSpc>
                        <a:defRPr/>
                      </a:pPr>
                      <a:r>
                        <a:rPr lang="en-US" sz="1654">
                          <a:solidFill>
                            <a:srgbClr val="000000"/>
                          </a:solidFill>
                          <a:latin typeface="Garet 1 Bold"/>
                        </a:rPr>
                        <a:t>B.Tech</a:t>
                      </a:r>
                      <a:endParaRPr lang="en-US" sz="1100"/>
                    </a:p>
                  </a:txBody>
                  <a:tcPr marL="175081" marR="175081" marT="175081" marB="175081" anchor="ctr">
                    <a:lnL w="3218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218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18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18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16"/>
                        </a:lnSpc>
                        <a:defRPr/>
                      </a:pPr>
                      <a:r>
                        <a:rPr lang="en-US" sz="1654">
                          <a:solidFill>
                            <a:srgbClr val="000000"/>
                          </a:solidFill>
                          <a:latin typeface="Garet 1 Bold"/>
                        </a:rPr>
                        <a:t>IT</a:t>
                      </a:r>
                      <a:endParaRPr lang="en-US" sz="1100"/>
                    </a:p>
                  </a:txBody>
                  <a:tcPr marL="175081" marR="175081" marT="175081" marB="175081" anchor="ctr">
                    <a:lnL w="3218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218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18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18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30"/>
                        </a:lnSpc>
                        <a:defRPr/>
                      </a:pPr>
                      <a:r>
                        <a:rPr lang="en-US" sz="2021">
                          <a:solidFill>
                            <a:srgbClr val="100F0D"/>
                          </a:solidFill>
                          <a:latin typeface="Garet 1 Bold"/>
                        </a:rPr>
                        <a:t>3rd</a:t>
                      </a:r>
                      <a:endParaRPr lang="en-US" sz="1100"/>
                    </a:p>
                  </a:txBody>
                  <a:tcPr marL="175081" marR="175081" marT="175081" marB="175081" anchor="ctr">
                    <a:lnL w="3218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218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18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18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16"/>
                        </a:lnSpc>
                        <a:defRPr/>
                      </a:pPr>
                      <a:r>
                        <a:rPr lang="en-US" sz="1654" dirty="0">
                          <a:solidFill>
                            <a:srgbClr val="000000"/>
                          </a:solidFill>
                          <a:latin typeface="Garet 1 Bold"/>
                        </a:rPr>
                        <a:t>Full Stack Developer</a:t>
                      </a:r>
                      <a:endParaRPr lang="en-US" sz="1100" dirty="0"/>
                    </a:p>
                  </a:txBody>
                  <a:tcPr marL="175081" marR="175081" marT="175081" marB="175081" anchor="ctr">
                    <a:lnL w="3218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218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18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18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52679">
                <a:tc>
                  <a:txBody>
                    <a:bodyPr/>
                    <a:lstStyle/>
                    <a:p>
                      <a:pPr algn="ctr">
                        <a:lnSpc>
                          <a:spcPts val="2316"/>
                        </a:lnSpc>
                        <a:defRPr/>
                      </a:pPr>
                      <a:r>
                        <a:rPr lang="en-US" sz="1654">
                          <a:solidFill>
                            <a:srgbClr val="000000"/>
                          </a:solidFill>
                          <a:latin typeface="Garet 2 Bold"/>
                        </a:rPr>
                        <a:t>6</a:t>
                      </a:r>
                      <a:endParaRPr lang="en-US" sz="1100"/>
                    </a:p>
                  </a:txBody>
                  <a:tcPr marL="175081" marR="175081" marT="175081" marB="175081" anchor="ctr">
                    <a:lnL w="3218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218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18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18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16"/>
                        </a:lnSpc>
                        <a:defRPr/>
                      </a:pPr>
                      <a:r>
                        <a:rPr lang="en-US" sz="1654">
                          <a:solidFill>
                            <a:srgbClr val="000000"/>
                          </a:solidFill>
                          <a:latin typeface="Garet 1 Bold"/>
                        </a:rPr>
                        <a:t>Manveer Kaur Dhaliwal</a:t>
                      </a:r>
                      <a:endParaRPr lang="en-US" sz="1100"/>
                    </a:p>
                  </a:txBody>
                  <a:tcPr marL="175081" marR="175081" marT="175081" marB="175081" anchor="ctr">
                    <a:lnL w="3218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218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18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18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16"/>
                        </a:lnSpc>
                        <a:defRPr/>
                      </a:pPr>
                      <a:r>
                        <a:rPr lang="en-US" sz="1654">
                          <a:solidFill>
                            <a:srgbClr val="000000"/>
                          </a:solidFill>
                          <a:latin typeface="Garet 2 Bold"/>
                        </a:rPr>
                        <a:t>B.Tech</a:t>
                      </a:r>
                      <a:endParaRPr lang="en-US" sz="1100"/>
                    </a:p>
                  </a:txBody>
                  <a:tcPr marL="175081" marR="175081" marT="175081" marB="175081" anchor="ctr">
                    <a:lnL w="3218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218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18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18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16"/>
                        </a:lnSpc>
                        <a:defRPr/>
                      </a:pPr>
                      <a:r>
                        <a:rPr lang="en-US" sz="1654">
                          <a:solidFill>
                            <a:srgbClr val="000000"/>
                          </a:solidFill>
                          <a:latin typeface="Garet 1 Bold"/>
                        </a:rPr>
                        <a:t>CSE</a:t>
                      </a:r>
                      <a:endParaRPr lang="en-US" sz="1100"/>
                    </a:p>
                  </a:txBody>
                  <a:tcPr marL="175081" marR="175081" marT="175081" marB="175081" anchor="ctr">
                    <a:lnL w="3218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218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18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18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30"/>
                        </a:lnSpc>
                        <a:defRPr/>
                      </a:pPr>
                      <a:r>
                        <a:rPr lang="en-US" sz="2021">
                          <a:solidFill>
                            <a:srgbClr val="100F0D"/>
                          </a:solidFill>
                          <a:latin typeface="Garet 1 Bold"/>
                        </a:rPr>
                        <a:t>2nd</a:t>
                      </a:r>
                      <a:endParaRPr lang="en-US" sz="1100"/>
                    </a:p>
                  </a:txBody>
                  <a:tcPr marL="175081" marR="175081" marT="175081" marB="175081" anchor="ctr">
                    <a:lnL w="3218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218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18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18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16"/>
                        </a:lnSpc>
                        <a:defRPr/>
                      </a:pPr>
                      <a:r>
                        <a:rPr lang="en-US" sz="1654" dirty="0">
                          <a:solidFill>
                            <a:srgbClr val="000000"/>
                          </a:solidFill>
                          <a:latin typeface="Garet 1 Bold"/>
                        </a:rPr>
                        <a:t>R &amp; D Manager</a:t>
                      </a:r>
                      <a:endParaRPr lang="en-US" sz="1100" dirty="0"/>
                    </a:p>
                  </a:txBody>
                  <a:tcPr marL="175081" marR="175081" marT="175081" marB="175081" anchor="ctr">
                    <a:lnL w="3218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218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18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18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6" name="Freeform 16"/>
          <p:cNvSpPr/>
          <p:nvPr/>
        </p:nvSpPr>
        <p:spPr>
          <a:xfrm>
            <a:off x="14597167" y="0"/>
            <a:ext cx="609654" cy="731314"/>
          </a:xfrm>
          <a:custGeom>
            <a:avLst/>
            <a:gdLst/>
            <a:ahLst/>
            <a:cxnLst/>
            <a:rect l="l" t="t" r="r" b="b"/>
            <a:pathLst>
              <a:path w="609654" h="731314">
                <a:moveTo>
                  <a:pt x="0" y="0"/>
                </a:moveTo>
                <a:lnTo>
                  <a:pt x="609653" y="0"/>
                </a:lnTo>
                <a:lnTo>
                  <a:pt x="609653" y="731314"/>
                </a:lnTo>
                <a:lnTo>
                  <a:pt x="0" y="73131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 l="-127930" b="-138600"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1091753" y="0"/>
            <a:ext cx="609654" cy="731314"/>
          </a:xfrm>
          <a:custGeom>
            <a:avLst/>
            <a:gdLst/>
            <a:ahLst/>
            <a:cxnLst/>
            <a:rect l="l" t="t" r="r" b="b"/>
            <a:pathLst>
              <a:path w="609654" h="731314">
                <a:moveTo>
                  <a:pt x="0" y="0"/>
                </a:moveTo>
                <a:lnTo>
                  <a:pt x="609653" y="0"/>
                </a:lnTo>
                <a:lnTo>
                  <a:pt x="609653" y="731314"/>
                </a:lnTo>
                <a:lnTo>
                  <a:pt x="0" y="73131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 l="-127930" b="-138600"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2006206" y="0"/>
            <a:ext cx="609654" cy="731314"/>
          </a:xfrm>
          <a:custGeom>
            <a:avLst/>
            <a:gdLst/>
            <a:ahLst/>
            <a:cxnLst/>
            <a:rect l="l" t="t" r="r" b="b"/>
            <a:pathLst>
              <a:path w="609654" h="731314">
                <a:moveTo>
                  <a:pt x="0" y="0"/>
                </a:moveTo>
                <a:lnTo>
                  <a:pt x="609654" y="0"/>
                </a:lnTo>
                <a:lnTo>
                  <a:pt x="609654" y="731314"/>
                </a:lnTo>
                <a:lnTo>
                  <a:pt x="0" y="73131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 l="-127930" b="-138600"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12920660" y="0"/>
            <a:ext cx="609654" cy="731314"/>
          </a:xfrm>
          <a:custGeom>
            <a:avLst/>
            <a:gdLst/>
            <a:ahLst/>
            <a:cxnLst/>
            <a:rect l="l" t="t" r="r" b="b"/>
            <a:pathLst>
              <a:path w="609654" h="731314">
                <a:moveTo>
                  <a:pt x="0" y="0"/>
                </a:moveTo>
                <a:lnTo>
                  <a:pt x="609653" y="0"/>
                </a:lnTo>
                <a:lnTo>
                  <a:pt x="609653" y="731314"/>
                </a:lnTo>
                <a:lnTo>
                  <a:pt x="0" y="73131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 l="-127930" b="-138600"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13835113" y="-16188"/>
            <a:ext cx="609654" cy="731314"/>
          </a:xfrm>
          <a:custGeom>
            <a:avLst/>
            <a:gdLst/>
            <a:ahLst/>
            <a:cxnLst/>
            <a:rect l="l" t="t" r="r" b="b"/>
            <a:pathLst>
              <a:path w="609654" h="731314">
                <a:moveTo>
                  <a:pt x="0" y="0"/>
                </a:moveTo>
                <a:lnTo>
                  <a:pt x="609654" y="0"/>
                </a:lnTo>
                <a:lnTo>
                  <a:pt x="609654" y="731314"/>
                </a:lnTo>
                <a:lnTo>
                  <a:pt x="0" y="73131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 l="-127930" b="-138600"/>
            </a:stretch>
          </a:blipFill>
        </p:spPr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651E881-6EB2-4BBC-B486-530D5EF93083}"/>
              </a:ext>
            </a:extLst>
          </p:cNvPr>
          <p:cNvSpPr/>
          <p:nvPr/>
        </p:nvSpPr>
        <p:spPr>
          <a:xfrm>
            <a:off x="5385598" y="4229100"/>
            <a:ext cx="7873201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rgbClr val="FF0000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</TotalTime>
  <Words>373</Words>
  <Application>Microsoft Office PowerPoint</Application>
  <PresentationFormat>Custom</PresentationFormat>
  <Paragraphs>101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7" baseType="lpstr">
      <vt:lpstr>Fredoka One Bold</vt:lpstr>
      <vt:lpstr>Garet 1 Bold</vt:lpstr>
      <vt:lpstr>Paytone One</vt:lpstr>
      <vt:lpstr>Glacial Indifference Bold</vt:lpstr>
      <vt:lpstr>Calibri</vt:lpstr>
      <vt:lpstr>Arial</vt:lpstr>
      <vt:lpstr>Fredoka One</vt:lpstr>
      <vt:lpstr>Garet 2 Bold</vt:lpstr>
      <vt:lpstr>Garet 2</vt:lpstr>
      <vt:lpstr>Glacial Indifference</vt:lpstr>
      <vt:lpstr>Garet 1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 BELIEVERS INTERNAL HACKATHON</dc:title>
  <cp:lastModifiedBy>PRASHANT</cp:lastModifiedBy>
  <cp:revision>8</cp:revision>
  <dcterms:created xsi:type="dcterms:W3CDTF">2006-08-16T00:00:00Z</dcterms:created>
  <dcterms:modified xsi:type="dcterms:W3CDTF">2023-09-23T10:41:21Z</dcterms:modified>
  <dc:identifier>DAFvPz-qKP8</dc:identifier>
</cp:coreProperties>
</file>